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48" r:id="rId1"/>
  </p:sldMasterIdLst>
  <p:notesMasterIdLst>
    <p:notesMasterId r:id="rId24"/>
  </p:notesMasterIdLst>
  <p:sldIdLst>
    <p:sldId id="261" r:id="rId2"/>
    <p:sldId id="267" r:id="rId3"/>
    <p:sldId id="1337" r:id="rId4"/>
    <p:sldId id="1918" r:id="rId5"/>
    <p:sldId id="1511" r:id="rId6"/>
    <p:sldId id="1914" r:id="rId7"/>
    <p:sldId id="1567" r:id="rId8"/>
    <p:sldId id="1916" r:id="rId9"/>
    <p:sldId id="1915" r:id="rId10"/>
    <p:sldId id="1917" r:id="rId11"/>
    <p:sldId id="279" r:id="rId12"/>
    <p:sldId id="277" r:id="rId13"/>
    <p:sldId id="274" r:id="rId14"/>
    <p:sldId id="1485" r:id="rId15"/>
    <p:sldId id="268" r:id="rId16"/>
    <p:sldId id="260" r:id="rId17"/>
    <p:sldId id="273" r:id="rId18"/>
    <p:sldId id="1568" r:id="rId19"/>
    <p:sldId id="275" r:id="rId20"/>
    <p:sldId id="1913" r:id="rId21"/>
    <p:sldId id="1569" r:id="rId22"/>
    <p:sldId id="1469" r:id="rId23"/>
  </p:sldIdLst>
  <p:sldSz cx="12192000" cy="6858000"/>
  <p:notesSz cx="6735763" cy="9866313"/>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27E"/>
    <a:srgbClr val="184B8E"/>
    <a:srgbClr val="58C3CD"/>
    <a:srgbClr val="339FA9"/>
    <a:srgbClr val="78BAD3"/>
    <a:srgbClr val="5AC1CC"/>
    <a:srgbClr val="8BC140"/>
    <a:srgbClr val="DFDA26"/>
    <a:srgbClr val="97979A"/>
    <a:srgbClr val="29B0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60" d="100"/>
          <a:sy n="60" d="100"/>
        </p:scale>
        <p:origin x="81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r. Ali Alalmaey" userId="02ad2053dbdcba34" providerId="LiveId" clId="{7F619377-5558-4D1F-B3F8-33DAC5B1E0C5}"/>
    <pc:docChg chg="undo custSel addSld delSld modSld sldOrd modMainMaster">
      <pc:chgData name="Dr. Ali Alalmaey" userId="02ad2053dbdcba34" providerId="LiveId" clId="{7F619377-5558-4D1F-B3F8-33DAC5B1E0C5}" dt="2020-12-19T22:23:54.781" v="122" actId="47"/>
      <pc:docMkLst>
        <pc:docMk/>
      </pc:docMkLst>
      <pc:sldChg chg="add del">
        <pc:chgData name="Dr. Ali Alalmaey" userId="02ad2053dbdcba34" providerId="LiveId" clId="{7F619377-5558-4D1F-B3F8-33DAC5B1E0C5}" dt="2020-12-19T22:23:54.781" v="122" actId="47"/>
        <pc:sldMkLst>
          <pc:docMk/>
          <pc:sldMk cId="4005407576" sldId="260"/>
        </pc:sldMkLst>
      </pc:sldChg>
      <pc:sldChg chg="addSp delSp modSp mod">
        <pc:chgData name="Dr. Ali Alalmaey" userId="02ad2053dbdcba34" providerId="LiveId" clId="{7F619377-5558-4D1F-B3F8-33DAC5B1E0C5}" dt="2020-12-19T22:21:37.075" v="120" actId="2711"/>
        <pc:sldMkLst>
          <pc:docMk/>
          <pc:sldMk cId="893544192" sldId="261"/>
        </pc:sldMkLst>
        <pc:spChg chg="add del mod">
          <ac:chgData name="Dr. Ali Alalmaey" userId="02ad2053dbdcba34" providerId="LiveId" clId="{7F619377-5558-4D1F-B3F8-33DAC5B1E0C5}" dt="2020-12-19T22:19:44.069" v="58" actId="478"/>
          <ac:spMkLst>
            <pc:docMk/>
            <pc:sldMk cId="893544192" sldId="261"/>
            <ac:spMk id="15" creationId="{A41FFF5E-3C9B-4B58-A286-ECE2D64820F8}"/>
          </ac:spMkLst>
        </pc:spChg>
        <pc:spChg chg="add mod">
          <ac:chgData name="Dr. Ali Alalmaey" userId="02ad2053dbdcba34" providerId="LiveId" clId="{7F619377-5558-4D1F-B3F8-33DAC5B1E0C5}" dt="2020-12-19T22:21:37.075" v="120" actId="2711"/>
          <ac:spMkLst>
            <pc:docMk/>
            <pc:sldMk cId="893544192" sldId="261"/>
            <ac:spMk id="16" creationId="{7130637E-6C64-4DBB-AD73-305BA1B77DE8}"/>
          </ac:spMkLst>
        </pc:spChg>
      </pc:sldChg>
      <pc:sldChg chg="add del">
        <pc:chgData name="Dr. Ali Alalmaey" userId="02ad2053dbdcba34" providerId="LiveId" clId="{7F619377-5558-4D1F-B3F8-33DAC5B1E0C5}" dt="2020-12-19T22:23:54.781" v="122" actId="47"/>
        <pc:sldMkLst>
          <pc:docMk/>
          <pc:sldMk cId="1061553400" sldId="267"/>
        </pc:sldMkLst>
      </pc:sldChg>
      <pc:sldChg chg="add del">
        <pc:chgData name="Dr. Ali Alalmaey" userId="02ad2053dbdcba34" providerId="LiveId" clId="{7F619377-5558-4D1F-B3F8-33DAC5B1E0C5}" dt="2020-12-19T22:23:54.781" v="122" actId="47"/>
        <pc:sldMkLst>
          <pc:docMk/>
          <pc:sldMk cId="3335773455" sldId="268"/>
        </pc:sldMkLst>
      </pc:sldChg>
      <pc:sldChg chg="add del">
        <pc:chgData name="Dr. Ali Alalmaey" userId="02ad2053dbdcba34" providerId="LiveId" clId="{7F619377-5558-4D1F-B3F8-33DAC5B1E0C5}" dt="2020-12-19T22:23:54.781" v="122" actId="47"/>
        <pc:sldMkLst>
          <pc:docMk/>
          <pc:sldMk cId="1578442340" sldId="273"/>
        </pc:sldMkLst>
      </pc:sldChg>
      <pc:sldChg chg="add del">
        <pc:chgData name="Dr. Ali Alalmaey" userId="02ad2053dbdcba34" providerId="LiveId" clId="{7F619377-5558-4D1F-B3F8-33DAC5B1E0C5}" dt="2020-12-19T22:23:54.781" v="122" actId="47"/>
        <pc:sldMkLst>
          <pc:docMk/>
          <pc:sldMk cId="3358435513" sldId="274"/>
        </pc:sldMkLst>
      </pc:sldChg>
      <pc:sldChg chg="add del">
        <pc:chgData name="Dr. Ali Alalmaey" userId="02ad2053dbdcba34" providerId="LiveId" clId="{7F619377-5558-4D1F-B3F8-33DAC5B1E0C5}" dt="2020-12-19T22:23:54.781" v="122" actId="47"/>
        <pc:sldMkLst>
          <pc:docMk/>
          <pc:sldMk cId="3362349275" sldId="275"/>
        </pc:sldMkLst>
      </pc:sldChg>
      <pc:sldChg chg="add del">
        <pc:chgData name="Dr. Ali Alalmaey" userId="02ad2053dbdcba34" providerId="LiveId" clId="{7F619377-5558-4D1F-B3F8-33DAC5B1E0C5}" dt="2020-12-19T22:23:54.781" v="122" actId="47"/>
        <pc:sldMkLst>
          <pc:docMk/>
          <pc:sldMk cId="3292559368" sldId="277"/>
        </pc:sldMkLst>
      </pc:sldChg>
      <pc:sldChg chg="add del ord">
        <pc:chgData name="Dr. Ali Alalmaey" userId="02ad2053dbdcba34" providerId="LiveId" clId="{7F619377-5558-4D1F-B3F8-33DAC5B1E0C5}" dt="2020-12-19T22:23:54.781" v="122" actId="47"/>
        <pc:sldMkLst>
          <pc:docMk/>
          <pc:sldMk cId="1995615118" sldId="279"/>
        </pc:sldMkLst>
      </pc:sldChg>
      <pc:sldChg chg="add del">
        <pc:chgData name="Dr. Ali Alalmaey" userId="02ad2053dbdcba34" providerId="LiveId" clId="{7F619377-5558-4D1F-B3F8-33DAC5B1E0C5}" dt="2020-12-19T22:23:54.781" v="122" actId="47"/>
        <pc:sldMkLst>
          <pc:docMk/>
          <pc:sldMk cId="1185642806" sldId="1337"/>
        </pc:sldMkLst>
      </pc:sldChg>
      <pc:sldChg chg="add del">
        <pc:chgData name="Dr. Ali Alalmaey" userId="02ad2053dbdcba34" providerId="LiveId" clId="{7F619377-5558-4D1F-B3F8-33DAC5B1E0C5}" dt="2020-12-19T22:23:54.781" v="122" actId="47"/>
        <pc:sldMkLst>
          <pc:docMk/>
          <pc:sldMk cId="860222288" sldId="1469"/>
        </pc:sldMkLst>
      </pc:sldChg>
      <pc:sldChg chg="add del">
        <pc:chgData name="Dr. Ali Alalmaey" userId="02ad2053dbdcba34" providerId="LiveId" clId="{7F619377-5558-4D1F-B3F8-33DAC5B1E0C5}" dt="2020-12-19T22:23:54.781" v="122" actId="47"/>
        <pc:sldMkLst>
          <pc:docMk/>
          <pc:sldMk cId="2253195554" sldId="1485"/>
        </pc:sldMkLst>
      </pc:sldChg>
      <pc:sldChg chg="add del ord">
        <pc:chgData name="Dr. Ali Alalmaey" userId="02ad2053dbdcba34" providerId="LiveId" clId="{7F619377-5558-4D1F-B3F8-33DAC5B1E0C5}" dt="2020-12-19T22:23:54.781" v="122" actId="47"/>
        <pc:sldMkLst>
          <pc:docMk/>
          <pc:sldMk cId="1762060206" sldId="1511"/>
        </pc:sldMkLst>
      </pc:sldChg>
      <pc:sldChg chg="add del">
        <pc:chgData name="Dr. Ali Alalmaey" userId="02ad2053dbdcba34" providerId="LiveId" clId="{7F619377-5558-4D1F-B3F8-33DAC5B1E0C5}" dt="2020-12-19T22:23:54.781" v="122" actId="47"/>
        <pc:sldMkLst>
          <pc:docMk/>
          <pc:sldMk cId="2744910304" sldId="1567"/>
        </pc:sldMkLst>
      </pc:sldChg>
      <pc:sldChg chg="add del">
        <pc:chgData name="Dr. Ali Alalmaey" userId="02ad2053dbdcba34" providerId="LiveId" clId="{7F619377-5558-4D1F-B3F8-33DAC5B1E0C5}" dt="2020-12-19T22:23:54.781" v="122" actId="47"/>
        <pc:sldMkLst>
          <pc:docMk/>
          <pc:sldMk cId="4101672331" sldId="1568"/>
        </pc:sldMkLst>
      </pc:sldChg>
      <pc:sldChg chg="add del">
        <pc:chgData name="Dr. Ali Alalmaey" userId="02ad2053dbdcba34" providerId="LiveId" clId="{7F619377-5558-4D1F-B3F8-33DAC5B1E0C5}" dt="2020-12-19T22:23:54.781" v="122" actId="47"/>
        <pc:sldMkLst>
          <pc:docMk/>
          <pc:sldMk cId="2164832689" sldId="1569"/>
        </pc:sldMkLst>
      </pc:sldChg>
      <pc:sldChg chg="add del">
        <pc:chgData name="Dr. Ali Alalmaey" userId="02ad2053dbdcba34" providerId="LiveId" clId="{7F619377-5558-4D1F-B3F8-33DAC5B1E0C5}" dt="2020-12-19T22:23:54.781" v="122" actId="47"/>
        <pc:sldMkLst>
          <pc:docMk/>
          <pc:sldMk cId="1694924908" sldId="1913"/>
        </pc:sldMkLst>
      </pc:sldChg>
      <pc:sldChg chg="add del">
        <pc:chgData name="Dr. Ali Alalmaey" userId="02ad2053dbdcba34" providerId="LiveId" clId="{7F619377-5558-4D1F-B3F8-33DAC5B1E0C5}" dt="2020-12-19T22:23:54.781" v="122" actId="47"/>
        <pc:sldMkLst>
          <pc:docMk/>
          <pc:sldMk cId="606697836" sldId="1914"/>
        </pc:sldMkLst>
      </pc:sldChg>
      <pc:sldChg chg="add del">
        <pc:chgData name="Dr. Ali Alalmaey" userId="02ad2053dbdcba34" providerId="LiveId" clId="{7F619377-5558-4D1F-B3F8-33DAC5B1E0C5}" dt="2020-12-19T22:23:54.781" v="122" actId="47"/>
        <pc:sldMkLst>
          <pc:docMk/>
          <pc:sldMk cId="2851972841" sldId="1915"/>
        </pc:sldMkLst>
      </pc:sldChg>
      <pc:sldChg chg="add del ord">
        <pc:chgData name="Dr. Ali Alalmaey" userId="02ad2053dbdcba34" providerId="LiveId" clId="{7F619377-5558-4D1F-B3F8-33DAC5B1E0C5}" dt="2020-12-19T22:23:54.781" v="122" actId="47"/>
        <pc:sldMkLst>
          <pc:docMk/>
          <pc:sldMk cId="2363722629" sldId="1916"/>
        </pc:sldMkLst>
      </pc:sldChg>
      <pc:sldChg chg="add del">
        <pc:chgData name="Dr. Ali Alalmaey" userId="02ad2053dbdcba34" providerId="LiveId" clId="{7F619377-5558-4D1F-B3F8-33DAC5B1E0C5}" dt="2020-12-19T22:23:54.781" v="122" actId="47"/>
        <pc:sldMkLst>
          <pc:docMk/>
          <pc:sldMk cId="2002437752" sldId="1917"/>
        </pc:sldMkLst>
      </pc:sldChg>
      <pc:sldChg chg="modSp add del mod">
        <pc:chgData name="Dr. Ali Alalmaey" userId="02ad2053dbdcba34" providerId="LiveId" clId="{7F619377-5558-4D1F-B3F8-33DAC5B1E0C5}" dt="2020-12-19T22:23:54.781" v="122" actId="47"/>
        <pc:sldMkLst>
          <pc:docMk/>
          <pc:sldMk cId="1432416210" sldId="1918"/>
        </pc:sldMkLst>
        <pc:spChg chg="mod">
          <ac:chgData name="Dr. Ali Alalmaey" userId="02ad2053dbdcba34" providerId="LiveId" clId="{7F619377-5558-4D1F-B3F8-33DAC5B1E0C5}" dt="2020-12-19T22:20:30.508" v="98" actId="20577"/>
          <ac:spMkLst>
            <pc:docMk/>
            <pc:sldMk cId="1432416210" sldId="1918"/>
            <ac:spMk id="29" creationId="{396D6AE1-810C-4785-B723-58436D13C449}"/>
          </ac:spMkLst>
        </pc:spChg>
      </pc:sldChg>
      <pc:sldMasterChg chg="addSp delSp modSp mod modSldLayout">
        <pc:chgData name="Dr. Ali Alalmaey" userId="02ad2053dbdcba34" providerId="LiveId" clId="{7F619377-5558-4D1F-B3F8-33DAC5B1E0C5}" dt="2020-12-19T21:51:19.920" v="34" actId="1076"/>
        <pc:sldMasterMkLst>
          <pc:docMk/>
          <pc:sldMasterMk cId="727918172" sldId="2147483648"/>
        </pc:sldMasterMkLst>
        <pc:spChg chg="del">
          <ac:chgData name="Dr. Ali Alalmaey" userId="02ad2053dbdcba34" providerId="LiveId" clId="{7F619377-5558-4D1F-B3F8-33DAC5B1E0C5}" dt="2020-12-19T21:51:16.246" v="32" actId="478"/>
          <ac:spMkLst>
            <pc:docMk/>
            <pc:sldMasterMk cId="727918172" sldId="2147483648"/>
            <ac:spMk id="4" creationId="{D5332D1D-B85C-4E51-9CDF-60FA65665944}"/>
          </ac:spMkLst>
        </pc:spChg>
        <pc:spChg chg="add mod">
          <ac:chgData name="Dr. Ali Alalmaey" userId="02ad2053dbdcba34" providerId="LiveId" clId="{7F619377-5558-4D1F-B3F8-33DAC5B1E0C5}" dt="2020-12-19T21:51:19.920" v="34" actId="1076"/>
          <ac:spMkLst>
            <pc:docMk/>
            <pc:sldMasterMk cId="727918172" sldId="2147483648"/>
            <ac:spMk id="5" creationId="{7F5F9B62-B66C-48CF-BF9A-663EAE9C986E}"/>
          </ac:spMkLst>
        </pc:spChg>
        <pc:sldLayoutChg chg="modSp mod">
          <pc:chgData name="Dr. Ali Alalmaey" userId="02ad2053dbdcba34" providerId="LiveId" clId="{7F619377-5558-4D1F-B3F8-33DAC5B1E0C5}" dt="2020-12-19T21:51:09.120" v="31" actId="14100"/>
          <pc:sldLayoutMkLst>
            <pc:docMk/>
            <pc:sldMasterMk cId="727918172" sldId="2147483648"/>
            <pc:sldLayoutMk cId="4014774781" sldId="2147483665"/>
          </pc:sldLayoutMkLst>
          <pc:spChg chg="mod">
            <ac:chgData name="Dr. Ali Alalmaey" userId="02ad2053dbdcba34" providerId="LiveId" clId="{7F619377-5558-4D1F-B3F8-33DAC5B1E0C5}" dt="2020-12-19T21:51:09.120" v="31" actId="14100"/>
            <ac:spMkLst>
              <pc:docMk/>
              <pc:sldMasterMk cId="727918172" sldId="2147483648"/>
              <pc:sldLayoutMk cId="4014774781" sldId="2147483665"/>
              <ac:spMk id="7" creationId="{05AC0C64-0BC4-4175-9C90-AA94DF6FF2FF}"/>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16932" y="0"/>
            <a:ext cx="2918831" cy="495029"/>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60" y="0"/>
            <a:ext cx="2918831" cy="495029"/>
          </a:xfrm>
          <a:prstGeom prst="rect">
            <a:avLst/>
          </a:prstGeom>
        </p:spPr>
        <p:txBody>
          <a:bodyPr vert="horz" lIns="91440" tIns="45720" rIns="91440" bIns="45720" rtlCol="1"/>
          <a:lstStyle>
            <a:lvl1pPr algn="l">
              <a:defRPr sz="1200"/>
            </a:lvl1pPr>
          </a:lstStyle>
          <a:p>
            <a:fld id="{A2FE3C38-221A-4D65-9D70-E85B05AFB21F}" type="datetimeFigureOut">
              <a:rPr lang="ar-SA" smtClean="0"/>
              <a:t>06/05/42</a:t>
            </a:fld>
            <a:endParaRPr lang="ar-SA"/>
          </a:p>
        </p:txBody>
      </p:sp>
      <p:sp>
        <p:nvSpPr>
          <p:cNvPr id="4" name="عنصر نائب لصورة الشريحة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73577" y="4748163"/>
            <a:ext cx="5388610" cy="3884861"/>
          </a:xfrm>
          <a:prstGeom prst="rect">
            <a:avLst/>
          </a:prstGeom>
        </p:spPr>
        <p:txBody>
          <a:bodyPr vert="horz" lIns="91440" tIns="45720" rIns="91440" bIns="45720" rtlCol="1"/>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6" name="عنصر نائب للتذييل 5"/>
          <p:cNvSpPr>
            <a:spLocks noGrp="1"/>
          </p:cNvSpPr>
          <p:nvPr>
            <p:ph type="ftr" sz="quarter" idx="4"/>
          </p:nvPr>
        </p:nvSpPr>
        <p:spPr>
          <a:xfrm>
            <a:off x="3816932" y="9371286"/>
            <a:ext cx="2918831" cy="495028"/>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60" y="9371286"/>
            <a:ext cx="2918831" cy="495028"/>
          </a:xfrm>
          <a:prstGeom prst="rect">
            <a:avLst/>
          </a:prstGeom>
        </p:spPr>
        <p:txBody>
          <a:bodyPr vert="horz" lIns="91440" tIns="45720" rIns="91440" bIns="45720" rtlCol="1" anchor="b"/>
          <a:lstStyle>
            <a:lvl1pPr algn="l">
              <a:defRPr sz="1200"/>
            </a:lvl1pPr>
          </a:lstStyle>
          <a:p>
            <a:fld id="{AEC3474B-6E04-4972-AA5E-B707757959E6}" type="slidenum">
              <a:rPr lang="ar-SA" smtClean="0"/>
              <a:t>‹#›</a:t>
            </a:fld>
            <a:endParaRPr lang="ar-SA"/>
          </a:p>
        </p:txBody>
      </p:sp>
    </p:spTree>
    <p:extLst>
      <p:ext uri="{BB962C8B-B14F-4D97-AF65-F5344CB8AC3E}">
        <p14:creationId xmlns:p14="http://schemas.microsoft.com/office/powerpoint/2010/main" val="146499110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2_شريحة عنوان">
    <p:bg>
      <p:bgPr>
        <a:solidFill>
          <a:schemeClr val="bg1"/>
        </a:solidFill>
        <a:effectLst/>
      </p:bgPr>
    </p:bg>
    <p:spTree>
      <p:nvGrpSpPr>
        <p:cNvPr id="1" name=""/>
        <p:cNvGrpSpPr/>
        <p:nvPr/>
      </p:nvGrpSpPr>
      <p:grpSpPr>
        <a:xfrm>
          <a:off x="0" y="0"/>
          <a:ext cx="0" cy="0"/>
          <a:chOff x="0" y="0"/>
          <a:chExt cx="0" cy="0"/>
        </a:xfrm>
      </p:grpSpPr>
      <p:cxnSp>
        <p:nvCxnSpPr>
          <p:cNvPr id="3" name="رابط مستقيم 2">
            <a:extLst>
              <a:ext uri="{FF2B5EF4-FFF2-40B4-BE49-F238E27FC236}">
                <a16:creationId xmlns:a16="http://schemas.microsoft.com/office/drawing/2014/main" id="{85E3FDD0-2DC9-46D8-8C73-D2E8E05926BC}"/>
              </a:ext>
            </a:extLst>
          </p:cNvPr>
          <p:cNvCxnSpPr>
            <a:cxnSpLocks/>
          </p:cNvCxnSpPr>
          <p:nvPr userDrawn="1"/>
        </p:nvCxnSpPr>
        <p:spPr>
          <a:xfrm flipH="1">
            <a:off x="68826" y="6421324"/>
            <a:ext cx="11738376" cy="0"/>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 name="مستطيل 3">
            <a:extLst>
              <a:ext uri="{FF2B5EF4-FFF2-40B4-BE49-F238E27FC236}">
                <a16:creationId xmlns:a16="http://schemas.microsoft.com/office/drawing/2014/main" id="{490CA451-2785-4FE7-A9FF-B2D574B73E1F}"/>
              </a:ext>
            </a:extLst>
          </p:cNvPr>
          <p:cNvSpPr/>
          <p:nvPr userDrawn="1"/>
        </p:nvSpPr>
        <p:spPr>
          <a:xfrm rot="2450546">
            <a:off x="11795933" y="6315960"/>
            <a:ext cx="224023" cy="218006"/>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7" name="مستطيل 6">
            <a:extLst>
              <a:ext uri="{FF2B5EF4-FFF2-40B4-BE49-F238E27FC236}">
                <a16:creationId xmlns:a16="http://schemas.microsoft.com/office/drawing/2014/main" id="{05AC0C64-0BC4-4175-9C90-AA94DF6FF2FF}"/>
              </a:ext>
            </a:extLst>
          </p:cNvPr>
          <p:cNvSpPr/>
          <p:nvPr userDrawn="1"/>
        </p:nvSpPr>
        <p:spPr>
          <a:xfrm>
            <a:off x="68825" y="6400554"/>
            <a:ext cx="3864077" cy="4574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050" dirty="0">
                <a:solidFill>
                  <a:schemeClr val="bg1">
                    <a:lumMod val="65000"/>
                  </a:schemeClr>
                </a:solidFill>
                <a:latin typeface="29LT Bukra Lt" panose="00000400000000000000" pitchFamily="50" charset="-78"/>
                <a:cs typeface="29LT Bukra Lt" panose="00000400000000000000" pitchFamily="50" charset="-78"/>
              </a:rPr>
              <a:t>نموذج من تصميم الدكتور علي الألمعي لمبادرة بنك الأفكار</a:t>
            </a:r>
          </a:p>
        </p:txBody>
      </p:sp>
      <p:sp>
        <p:nvSpPr>
          <p:cNvPr id="9" name="مستطيل 8">
            <a:extLst>
              <a:ext uri="{FF2B5EF4-FFF2-40B4-BE49-F238E27FC236}">
                <a16:creationId xmlns:a16="http://schemas.microsoft.com/office/drawing/2014/main" id="{C8CABA92-7FDF-4ADD-A7A9-E65990F34F9D}"/>
              </a:ext>
            </a:extLst>
          </p:cNvPr>
          <p:cNvSpPr/>
          <p:nvPr userDrawn="1"/>
        </p:nvSpPr>
        <p:spPr>
          <a:xfrm>
            <a:off x="3174" y="2162174"/>
            <a:ext cx="12188826" cy="2173851"/>
          </a:xfrm>
          <a:prstGeom prst="rect">
            <a:avLst/>
          </a:prstGeom>
          <a:solidFill>
            <a:srgbClr val="30727E"/>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defTabSz="412626"/>
            <a:endParaRPr lang="ar-SA" sz="1250">
              <a:solidFill>
                <a:schemeClr val="bg1"/>
              </a:solidFill>
              <a:latin typeface="Calibri" panose="020F0502020204030204"/>
              <a:cs typeface="Arial" panose="020B0604020202020204" pitchFamily="34" charset="0"/>
            </a:endParaRPr>
          </a:p>
        </p:txBody>
      </p:sp>
      <p:sp>
        <p:nvSpPr>
          <p:cNvPr id="10" name="مستطيل 9">
            <a:extLst>
              <a:ext uri="{FF2B5EF4-FFF2-40B4-BE49-F238E27FC236}">
                <a16:creationId xmlns:a16="http://schemas.microsoft.com/office/drawing/2014/main" id="{E68F830F-BA1A-4026-B859-0FBCDC336036}"/>
              </a:ext>
            </a:extLst>
          </p:cNvPr>
          <p:cNvSpPr/>
          <p:nvPr userDrawn="1"/>
        </p:nvSpPr>
        <p:spPr>
          <a:xfrm>
            <a:off x="3174" y="1876424"/>
            <a:ext cx="12188826" cy="190501"/>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defTabSz="412626"/>
            <a:endParaRPr lang="ar-SA" sz="1250">
              <a:solidFill>
                <a:schemeClr val="bg1"/>
              </a:solidFill>
              <a:latin typeface="Calibri" panose="020F0502020204030204"/>
              <a:cs typeface="Arial" panose="020B0604020202020204" pitchFamily="34" charset="0"/>
            </a:endParaRPr>
          </a:p>
        </p:txBody>
      </p:sp>
      <p:sp>
        <p:nvSpPr>
          <p:cNvPr id="11" name="مستطيل 10">
            <a:extLst>
              <a:ext uri="{FF2B5EF4-FFF2-40B4-BE49-F238E27FC236}">
                <a16:creationId xmlns:a16="http://schemas.microsoft.com/office/drawing/2014/main" id="{135B5FA5-EF8A-4D7D-99EE-BB65A2621060}"/>
              </a:ext>
            </a:extLst>
          </p:cNvPr>
          <p:cNvSpPr/>
          <p:nvPr userDrawn="1"/>
        </p:nvSpPr>
        <p:spPr>
          <a:xfrm>
            <a:off x="0" y="4431274"/>
            <a:ext cx="12188826" cy="190501"/>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defTabSz="412626"/>
            <a:endParaRPr lang="ar-SA" sz="1250">
              <a:solidFill>
                <a:schemeClr val="bg1"/>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4014774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4_غلاف اخير">
    <p:spTree>
      <p:nvGrpSpPr>
        <p:cNvPr id="1" name=""/>
        <p:cNvGrpSpPr/>
        <p:nvPr/>
      </p:nvGrpSpPr>
      <p:grpSpPr>
        <a:xfrm>
          <a:off x="0" y="0"/>
          <a:ext cx="0" cy="0"/>
          <a:chOff x="0" y="0"/>
          <a:chExt cx="0" cy="0"/>
        </a:xfrm>
      </p:grpSpPr>
      <p:cxnSp>
        <p:nvCxnSpPr>
          <p:cNvPr id="8" name="رابط مستقيم 7">
            <a:extLst>
              <a:ext uri="{FF2B5EF4-FFF2-40B4-BE49-F238E27FC236}">
                <a16:creationId xmlns:a16="http://schemas.microsoft.com/office/drawing/2014/main" id="{2AB5F602-F6BF-4153-8EE3-2817FEB0DB88}"/>
              </a:ext>
            </a:extLst>
          </p:cNvPr>
          <p:cNvCxnSpPr>
            <a:cxnSpLocks/>
          </p:cNvCxnSpPr>
          <p:nvPr userDrawn="1"/>
        </p:nvCxnSpPr>
        <p:spPr>
          <a:xfrm flipH="1">
            <a:off x="68826" y="6527199"/>
            <a:ext cx="11738376" cy="0"/>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9" name="مستطيل 8">
            <a:extLst>
              <a:ext uri="{FF2B5EF4-FFF2-40B4-BE49-F238E27FC236}">
                <a16:creationId xmlns:a16="http://schemas.microsoft.com/office/drawing/2014/main" id="{6D9B8629-9E40-4695-B368-A58FF9A5F98F}"/>
              </a:ext>
            </a:extLst>
          </p:cNvPr>
          <p:cNvSpPr/>
          <p:nvPr userDrawn="1"/>
        </p:nvSpPr>
        <p:spPr>
          <a:xfrm rot="2450546">
            <a:off x="11795933" y="6421835"/>
            <a:ext cx="224023" cy="218006"/>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مستطيل 9">
            <a:extLst>
              <a:ext uri="{FF2B5EF4-FFF2-40B4-BE49-F238E27FC236}">
                <a16:creationId xmlns:a16="http://schemas.microsoft.com/office/drawing/2014/main" id="{010BC8BF-85C1-40F1-A229-017B4700F83F}"/>
              </a:ext>
            </a:extLst>
          </p:cNvPr>
          <p:cNvSpPr/>
          <p:nvPr userDrawn="1"/>
        </p:nvSpPr>
        <p:spPr>
          <a:xfrm>
            <a:off x="68826" y="6506430"/>
            <a:ext cx="2702531" cy="390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050" dirty="0">
                <a:solidFill>
                  <a:schemeClr val="bg1">
                    <a:lumMod val="65000"/>
                  </a:schemeClr>
                </a:solidFill>
                <a:latin typeface="29LT Bukra Lt" panose="00000400000000000000" pitchFamily="50" charset="-78"/>
                <a:cs typeface="29LT Bukra Lt" panose="00000400000000000000" pitchFamily="50" charset="-78"/>
              </a:rPr>
              <a:t>نموذج من تصميم الدكتور علي الألمعي</a:t>
            </a:r>
          </a:p>
        </p:txBody>
      </p:sp>
    </p:spTree>
    <p:extLst>
      <p:ext uri="{BB962C8B-B14F-4D97-AF65-F5344CB8AC3E}">
        <p14:creationId xmlns:p14="http://schemas.microsoft.com/office/powerpoint/2010/main" val="19488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عنوان ونص">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5841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عنوان ومحتوى">
    <p:spTree>
      <p:nvGrpSpPr>
        <p:cNvPr id="1" name=""/>
        <p:cNvGrpSpPr/>
        <p:nvPr/>
      </p:nvGrpSpPr>
      <p:grpSpPr>
        <a:xfrm>
          <a:off x="0" y="0"/>
          <a:ext cx="0" cy="0"/>
          <a:chOff x="0" y="0"/>
          <a:chExt cx="0" cy="0"/>
        </a:xfrm>
      </p:grpSpPr>
      <p:cxnSp>
        <p:nvCxnSpPr>
          <p:cNvPr id="8" name="رابط مستقيم 7">
            <a:extLst>
              <a:ext uri="{FF2B5EF4-FFF2-40B4-BE49-F238E27FC236}">
                <a16:creationId xmlns:a16="http://schemas.microsoft.com/office/drawing/2014/main" id="{FFE541B8-593D-44C8-8CB2-E684DCC48B5C}"/>
              </a:ext>
            </a:extLst>
          </p:cNvPr>
          <p:cNvCxnSpPr>
            <a:cxnSpLocks/>
          </p:cNvCxnSpPr>
          <p:nvPr userDrawn="1"/>
        </p:nvCxnSpPr>
        <p:spPr>
          <a:xfrm flipH="1">
            <a:off x="68826" y="6527199"/>
            <a:ext cx="11738376" cy="0"/>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9" name="مستطيل 8">
            <a:extLst>
              <a:ext uri="{FF2B5EF4-FFF2-40B4-BE49-F238E27FC236}">
                <a16:creationId xmlns:a16="http://schemas.microsoft.com/office/drawing/2014/main" id="{A35665E7-2E2D-4FE7-89E9-01CD2032B562}"/>
              </a:ext>
            </a:extLst>
          </p:cNvPr>
          <p:cNvSpPr/>
          <p:nvPr userDrawn="1"/>
        </p:nvSpPr>
        <p:spPr>
          <a:xfrm rot="2450546">
            <a:off x="11795933" y="6421835"/>
            <a:ext cx="224023" cy="218006"/>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مستطيل 9">
            <a:extLst>
              <a:ext uri="{FF2B5EF4-FFF2-40B4-BE49-F238E27FC236}">
                <a16:creationId xmlns:a16="http://schemas.microsoft.com/office/drawing/2014/main" id="{B44472B5-D697-4BB4-8C5F-7EA40FAD8EAA}"/>
              </a:ext>
            </a:extLst>
          </p:cNvPr>
          <p:cNvSpPr/>
          <p:nvPr userDrawn="1"/>
        </p:nvSpPr>
        <p:spPr>
          <a:xfrm>
            <a:off x="68826" y="6506430"/>
            <a:ext cx="2702531" cy="390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050" dirty="0">
                <a:solidFill>
                  <a:schemeClr val="bg1">
                    <a:lumMod val="65000"/>
                  </a:schemeClr>
                </a:solidFill>
                <a:latin typeface="29LT Bukra Lt" panose="00000400000000000000" pitchFamily="50" charset="-78"/>
                <a:cs typeface="29LT Bukra Lt" panose="00000400000000000000" pitchFamily="50" charset="-78"/>
              </a:rPr>
              <a:t>نموذج من تصميم الدكتور علي الألمعي</a:t>
            </a:r>
          </a:p>
        </p:txBody>
      </p:sp>
    </p:spTree>
    <p:extLst>
      <p:ext uri="{BB962C8B-B14F-4D97-AF65-F5344CB8AC3E}">
        <p14:creationId xmlns:p14="http://schemas.microsoft.com/office/powerpoint/2010/main" val="3336546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نص فقط">
    <p:spTree>
      <p:nvGrpSpPr>
        <p:cNvPr id="1" name=""/>
        <p:cNvGrpSpPr/>
        <p:nvPr/>
      </p:nvGrpSpPr>
      <p:grpSpPr>
        <a:xfrm>
          <a:off x="0" y="0"/>
          <a:ext cx="0" cy="0"/>
          <a:chOff x="0" y="0"/>
          <a:chExt cx="0" cy="0"/>
        </a:xfrm>
      </p:grpSpPr>
      <p:cxnSp>
        <p:nvCxnSpPr>
          <p:cNvPr id="8" name="رابط مستقيم 7">
            <a:extLst>
              <a:ext uri="{FF2B5EF4-FFF2-40B4-BE49-F238E27FC236}">
                <a16:creationId xmlns:a16="http://schemas.microsoft.com/office/drawing/2014/main" id="{653D7F1D-D94C-4808-9FEE-840C811F7577}"/>
              </a:ext>
            </a:extLst>
          </p:cNvPr>
          <p:cNvCxnSpPr>
            <a:cxnSpLocks/>
          </p:cNvCxnSpPr>
          <p:nvPr userDrawn="1"/>
        </p:nvCxnSpPr>
        <p:spPr>
          <a:xfrm flipH="1">
            <a:off x="68826" y="6527199"/>
            <a:ext cx="11738376" cy="0"/>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9" name="مستطيل 8">
            <a:extLst>
              <a:ext uri="{FF2B5EF4-FFF2-40B4-BE49-F238E27FC236}">
                <a16:creationId xmlns:a16="http://schemas.microsoft.com/office/drawing/2014/main" id="{DC53D15E-0A7F-4AEB-950F-5FF66F113C8B}"/>
              </a:ext>
            </a:extLst>
          </p:cNvPr>
          <p:cNvSpPr/>
          <p:nvPr userDrawn="1"/>
        </p:nvSpPr>
        <p:spPr>
          <a:xfrm rot="2450546">
            <a:off x="11795933" y="6421835"/>
            <a:ext cx="224023" cy="218006"/>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مستطيل 9">
            <a:extLst>
              <a:ext uri="{FF2B5EF4-FFF2-40B4-BE49-F238E27FC236}">
                <a16:creationId xmlns:a16="http://schemas.microsoft.com/office/drawing/2014/main" id="{EF079BF4-5B88-4484-9616-208586BF80EF}"/>
              </a:ext>
            </a:extLst>
          </p:cNvPr>
          <p:cNvSpPr/>
          <p:nvPr userDrawn="1"/>
        </p:nvSpPr>
        <p:spPr>
          <a:xfrm>
            <a:off x="68826" y="6506430"/>
            <a:ext cx="2702531" cy="390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050" dirty="0">
                <a:solidFill>
                  <a:schemeClr val="bg1">
                    <a:lumMod val="65000"/>
                  </a:schemeClr>
                </a:solidFill>
                <a:latin typeface="29LT Bukra Lt" panose="00000400000000000000" pitchFamily="50" charset="-78"/>
                <a:cs typeface="29LT Bukra Lt" panose="00000400000000000000" pitchFamily="50" charset="-78"/>
              </a:rPr>
              <a:t>نموذج من تصميم الدكتور علي الألمعي</a:t>
            </a:r>
          </a:p>
        </p:txBody>
      </p:sp>
    </p:spTree>
    <p:extLst>
      <p:ext uri="{BB962C8B-B14F-4D97-AF65-F5344CB8AC3E}">
        <p14:creationId xmlns:p14="http://schemas.microsoft.com/office/powerpoint/2010/main" val="2507083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cxnSp>
        <p:nvCxnSpPr>
          <p:cNvPr id="8" name="رابط مستقيم 7">
            <a:extLst>
              <a:ext uri="{FF2B5EF4-FFF2-40B4-BE49-F238E27FC236}">
                <a16:creationId xmlns:a16="http://schemas.microsoft.com/office/drawing/2014/main" id="{27D6C6F7-2480-45F0-BC9F-E2FF63BE302E}"/>
              </a:ext>
            </a:extLst>
          </p:cNvPr>
          <p:cNvCxnSpPr>
            <a:cxnSpLocks/>
          </p:cNvCxnSpPr>
          <p:nvPr userDrawn="1"/>
        </p:nvCxnSpPr>
        <p:spPr>
          <a:xfrm flipH="1">
            <a:off x="68826" y="6527199"/>
            <a:ext cx="11738376" cy="0"/>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9" name="مستطيل 8">
            <a:extLst>
              <a:ext uri="{FF2B5EF4-FFF2-40B4-BE49-F238E27FC236}">
                <a16:creationId xmlns:a16="http://schemas.microsoft.com/office/drawing/2014/main" id="{E188DB30-934C-4C48-80D9-6767D6F8F49E}"/>
              </a:ext>
            </a:extLst>
          </p:cNvPr>
          <p:cNvSpPr/>
          <p:nvPr userDrawn="1"/>
        </p:nvSpPr>
        <p:spPr>
          <a:xfrm rot="2450546">
            <a:off x="11795933" y="6421835"/>
            <a:ext cx="224023" cy="218006"/>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مستطيل 9">
            <a:extLst>
              <a:ext uri="{FF2B5EF4-FFF2-40B4-BE49-F238E27FC236}">
                <a16:creationId xmlns:a16="http://schemas.microsoft.com/office/drawing/2014/main" id="{307F7B77-0DE3-491D-A26B-3C17150E63D3}"/>
              </a:ext>
            </a:extLst>
          </p:cNvPr>
          <p:cNvSpPr/>
          <p:nvPr userDrawn="1"/>
        </p:nvSpPr>
        <p:spPr>
          <a:xfrm>
            <a:off x="68826" y="6506430"/>
            <a:ext cx="2702531" cy="390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050" dirty="0">
                <a:solidFill>
                  <a:schemeClr val="bg1">
                    <a:lumMod val="65000"/>
                  </a:schemeClr>
                </a:solidFill>
                <a:latin typeface="29LT Bukra Lt" panose="00000400000000000000" pitchFamily="50" charset="-78"/>
                <a:cs typeface="29LT Bukra Lt" panose="00000400000000000000" pitchFamily="50" charset="-78"/>
              </a:rPr>
              <a:t>نموذج من تصميم الدكتور علي الألمعي</a:t>
            </a:r>
          </a:p>
        </p:txBody>
      </p:sp>
    </p:spTree>
    <p:extLst>
      <p:ext uri="{BB962C8B-B14F-4D97-AF65-F5344CB8AC3E}">
        <p14:creationId xmlns:p14="http://schemas.microsoft.com/office/powerpoint/2010/main" val="13875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محتويان">
    <p:spTree>
      <p:nvGrpSpPr>
        <p:cNvPr id="1" name=""/>
        <p:cNvGrpSpPr/>
        <p:nvPr/>
      </p:nvGrpSpPr>
      <p:grpSpPr>
        <a:xfrm>
          <a:off x="0" y="0"/>
          <a:ext cx="0" cy="0"/>
          <a:chOff x="0" y="0"/>
          <a:chExt cx="0" cy="0"/>
        </a:xfrm>
      </p:grpSpPr>
      <p:cxnSp>
        <p:nvCxnSpPr>
          <p:cNvPr id="8" name="رابط مستقيم 7">
            <a:extLst>
              <a:ext uri="{FF2B5EF4-FFF2-40B4-BE49-F238E27FC236}">
                <a16:creationId xmlns:a16="http://schemas.microsoft.com/office/drawing/2014/main" id="{70658F3B-58BD-4670-A8A3-9412FCAB27BE}"/>
              </a:ext>
            </a:extLst>
          </p:cNvPr>
          <p:cNvCxnSpPr>
            <a:cxnSpLocks/>
          </p:cNvCxnSpPr>
          <p:nvPr userDrawn="1"/>
        </p:nvCxnSpPr>
        <p:spPr>
          <a:xfrm flipH="1">
            <a:off x="68826" y="6527199"/>
            <a:ext cx="11738376" cy="0"/>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9" name="مستطيل 8">
            <a:extLst>
              <a:ext uri="{FF2B5EF4-FFF2-40B4-BE49-F238E27FC236}">
                <a16:creationId xmlns:a16="http://schemas.microsoft.com/office/drawing/2014/main" id="{AD199D16-4422-4D60-A98F-B755AD6C1344}"/>
              </a:ext>
            </a:extLst>
          </p:cNvPr>
          <p:cNvSpPr/>
          <p:nvPr userDrawn="1"/>
        </p:nvSpPr>
        <p:spPr>
          <a:xfrm rot="2450546">
            <a:off x="11795933" y="6421835"/>
            <a:ext cx="224023" cy="218006"/>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مستطيل 9">
            <a:extLst>
              <a:ext uri="{FF2B5EF4-FFF2-40B4-BE49-F238E27FC236}">
                <a16:creationId xmlns:a16="http://schemas.microsoft.com/office/drawing/2014/main" id="{EDA89182-D7E5-4538-922F-DBE97FB90517}"/>
              </a:ext>
            </a:extLst>
          </p:cNvPr>
          <p:cNvSpPr/>
          <p:nvPr userDrawn="1"/>
        </p:nvSpPr>
        <p:spPr>
          <a:xfrm>
            <a:off x="68826" y="6506430"/>
            <a:ext cx="2702531" cy="390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050" dirty="0">
                <a:solidFill>
                  <a:schemeClr val="bg1">
                    <a:lumMod val="65000"/>
                  </a:schemeClr>
                </a:solidFill>
                <a:latin typeface="29LT Bukra Lt" panose="00000400000000000000" pitchFamily="50" charset="-78"/>
                <a:cs typeface="29LT Bukra Lt" panose="00000400000000000000" pitchFamily="50" charset="-78"/>
              </a:rPr>
              <a:t>نموذج من تصميم الدكتور علي الألمعي</a:t>
            </a:r>
          </a:p>
        </p:txBody>
      </p:sp>
    </p:spTree>
    <p:extLst>
      <p:ext uri="{BB962C8B-B14F-4D97-AF65-F5344CB8AC3E}">
        <p14:creationId xmlns:p14="http://schemas.microsoft.com/office/powerpoint/2010/main" val="1086366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مقارنة">
    <p:spTree>
      <p:nvGrpSpPr>
        <p:cNvPr id="1" name=""/>
        <p:cNvGrpSpPr/>
        <p:nvPr/>
      </p:nvGrpSpPr>
      <p:grpSpPr>
        <a:xfrm>
          <a:off x="0" y="0"/>
          <a:ext cx="0" cy="0"/>
          <a:chOff x="0" y="0"/>
          <a:chExt cx="0" cy="0"/>
        </a:xfrm>
      </p:grpSpPr>
      <p:cxnSp>
        <p:nvCxnSpPr>
          <p:cNvPr id="8" name="رابط مستقيم 7">
            <a:extLst>
              <a:ext uri="{FF2B5EF4-FFF2-40B4-BE49-F238E27FC236}">
                <a16:creationId xmlns:a16="http://schemas.microsoft.com/office/drawing/2014/main" id="{5D7B1DD3-D426-4618-926E-3A1C1DADE0FE}"/>
              </a:ext>
            </a:extLst>
          </p:cNvPr>
          <p:cNvCxnSpPr>
            <a:cxnSpLocks/>
          </p:cNvCxnSpPr>
          <p:nvPr userDrawn="1"/>
        </p:nvCxnSpPr>
        <p:spPr>
          <a:xfrm flipH="1">
            <a:off x="68826" y="6527199"/>
            <a:ext cx="11738376" cy="0"/>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9" name="مستطيل 8">
            <a:extLst>
              <a:ext uri="{FF2B5EF4-FFF2-40B4-BE49-F238E27FC236}">
                <a16:creationId xmlns:a16="http://schemas.microsoft.com/office/drawing/2014/main" id="{6DA620A7-5D23-430A-AD48-0608A61BC980}"/>
              </a:ext>
            </a:extLst>
          </p:cNvPr>
          <p:cNvSpPr/>
          <p:nvPr userDrawn="1"/>
        </p:nvSpPr>
        <p:spPr>
          <a:xfrm rot="2450546">
            <a:off x="11795933" y="6421835"/>
            <a:ext cx="224023" cy="218006"/>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مستطيل 9">
            <a:extLst>
              <a:ext uri="{FF2B5EF4-FFF2-40B4-BE49-F238E27FC236}">
                <a16:creationId xmlns:a16="http://schemas.microsoft.com/office/drawing/2014/main" id="{4E116761-8603-403B-AD43-36F4158C5F3F}"/>
              </a:ext>
            </a:extLst>
          </p:cNvPr>
          <p:cNvSpPr/>
          <p:nvPr userDrawn="1"/>
        </p:nvSpPr>
        <p:spPr>
          <a:xfrm>
            <a:off x="68826" y="6506430"/>
            <a:ext cx="2702531" cy="390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050" dirty="0">
                <a:solidFill>
                  <a:schemeClr val="bg1">
                    <a:lumMod val="65000"/>
                  </a:schemeClr>
                </a:solidFill>
                <a:latin typeface="29LT Bukra Lt" panose="00000400000000000000" pitchFamily="50" charset="-78"/>
                <a:cs typeface="29LT Bukra Lt" panose="00000400000000000000" pitchFamily="50" charset="-78"/>
              </a:rPr>
              <a:t>نموذج من تصميم الدكتور علي الألمعي</a:t>
            </a:r>
          </a:p>
        </p:txBody>
      </p:sp>
    </p:spTree>
    <p:extLst>
      <p:ext uri="{BB962C8B-B14F-4D97-AF65-F5344CB8AC3E}">
        <p14:creationId xmlns:p14="http://schemas.microsoft.com/office/powerpoint/2010/main" val="3539741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محتوى مع تسمية توضيحية">
    <p:spTree>
      <p:nvGrpSpPr>
        <p:cNvPr id="1" name=""/>
        <p:cNvGrpSpPr/>
        <p:nvPr/>
      </p:nvGrpSpPr>
      <p:grpSpPr>
        <a:xfrm>
          <a:off x="0" y="0"/>
          <a:ext cx="0" cy="0"/>
          <a:chOff x="0" y="0"/>
          <a:chExt cx="0" cy="0"/>
        </a:xfrm>
      </p:grpSpPr>
      <p:cxnSp>
        <p:nvCxnSpPr>
          <p:cNvPr id="8" name="رابط مستقيم 7">
            <a:extLst>
              <a:ext uri="{FF2B5EF4-FFF2-40B4-BE49-F238E27FC236}">
                <a16:creationId xmlns:a16="http://schemas.microsoft.com/office/drawing/2014/main" id="{1B6688B7-A7F5-4060-804C-99F733C0387B}"/>
              </a:ext>
            </a:extLst>
          </p:cNvPr>
          <p:cNvCxnSpPr>
            <a:cxnSpLocks/>
          </p:cNvCxnSpPr>
          <p:nvPr userDrawn="1"/>
        </p:nvCxnSpPr>
        <p:spPr>
          <a:xfrm flipH="1">
            <a:off x="68826" y="6527199"/>
            <a:ext cx="11738376" cy="0"/>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9" name="مستطيل 8">
            <a:extLst>
              <a:ext uri="{FF2B5EF4-FFF2-40B4-BE49-F238E27FC236}">
                <a16:creationId xmlns:a16="http://schemas.microsoft.com/office/drawing/2014/main" id="{0DDF2E65-FB53-4DA2-9D20-BB13CFE06CDD}"/>
              </a:ext>
            </a:extLst>
          </p:cNvPr>
          <p:cNvSpPr/>
          <p:nvPr userDrawn="1"/>
        </p:nvSpPr>
        <p:spPr>
          <a:xfrm rot="2450546">
            <a:off x="11795933" y="6421835"/>
            <a:ext cx="224023" cy="218006"/>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مستطيل 9">
            <a:extLst>
              <a:ext uri="{FF2B5EF4-FFF2-40B4-BE49-F238E27FC236}">
                <a16:creationId xmlns:a16="http://schemas.microsoft.com/office/drawing/2014/main" id="{43B0A55C-EDFF-46A7-9081-A109ABB87456}"/>
              </a:ext>
            </a:extLst>
          </p:cNvPr>
          <p:cNvSpPr/>
          <p:nvPr userDrawn="1"/>
        </p:nvSpPr>
        <p:spPr>
          <a:xfrm>
            <a:off x="68826" y="6506430"/>
            <a:ext cx="2702531" cy="390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050" dirty="0">
                <a:solidFill>
                  <a:schemeClr val="bg1">
                    <a:lumMod val="65000"/>
                  </a:schemeClr>
                </a:solidFill>
                <a:latin typeface="29LT Bukra Lt" panose="00000400000000000000" pitchFamily="50" charset="-78"/>
                <a:cs typeface="29LT Bukra Lt" panose="00000400000000000000" pitchFamily="50" charset="-78"/>
              </a:rPr>
              <a:t>نموذج من تصميم الدكتور علي الألمعي</a:t>
            </a:r>
          </a:p>
        </p:txBody>
      </p:sp>
    </p:spTree>
    <p:extLst>
      <p:ext uri="{BB962C8B-B14F-4D97-AF65-F5344CB8AC3E}">
        <p14:creationId xmlns:p14="http://schemas.microsoft.com/office/powerpoint/2010/main" val="1873375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3_فاصل ">
    <p:spTree>
      <p:nvGrpSpPr>
        <p:cNvPr id="1" name=""/>
        <p:cNvGrpSpPr/>
        <p:nvPr/>
      </p:nvGrpSpPr>
      <p:grpSpPr>
        <a:xfrm>
          <a:off x="0" y="0"/>
          <a:ext cx="0" cy="0"/>
          <a:chOff x="0" y="0"/>
          <a:chExt cx="0" cy="0"/>
        </a:xfrm>
      </p:grpSpPr>
      <p:cxnSp>
        <p:nvCxnSpPr>
          <p:cNvPr id="8" name="رابط مستقيم 7">
            <a:extLst>
              <a:ext uri="{FF2B5EF4-FFF2-40B4-BE49-F238E27FC236}">
                <a16:creationId xmlns:a16="http://schemas.microsoft.com/office/drawing/2014/main" id="{F71A7F34-267E-4EBE-BF6D-E3381824D42B}"/>
              </a:ext>
            </a:extLst>
          </p:cNvPr>
          <p:cNvCxnSpPr>
            <a:cxnSpLocks/>
          </p:cNvCxnSpPr>
          <p:nvPr userDrawn="1"/>
        </p:nvCxnSpPr>
        <p:spPr>
          <a:xfrm flipH="1">
            <a:off x="68826" y="6527199"/>
            <a:ext cx="11738376" cy="0"/>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9" name="مستطيل 8">
            <a:extLst>
              <a:ext uri="{FF2B5EF4-FFF2-40B4-BE49-F238E27FC236}">
                <a16:creationId xmlns:a16="http://schemas.microsoft.com/office/drawing/2014/main" id="{E0DC4ABE-7CCD-49B7-8994-9AC1B24E2E38}"/>
              </a:ext>
            </a:extLst>
          </p:cNvPr>
          <p:cNvSpPr/>
          <p:nvPr userDrawn="1"/>
        </p:nvSpPr>
        <p:spPr>
          <a:xfrm rot="2450546">
            <a:off x="11795933" y="6421835"/>
            <a:ext cx="224023" cy="218006"/>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مستطيل 9">
            <a:extLst>
              <a:ext uri="{FF2B5EF4-FFF2-40B4-BE49-F238E27FC236}">
                <a16:creationId xmlns:a16="http://schemas.microsoft.com/office/drawing/2014/main" id="{59ED11E3-7021-4917-927B-B3931496BCF7}"/>
              </a:ext>
            </a:extLst>
          </p:cNvPr>
          <p:cNvSpPr/>
          <p:nvPr userDrawn="1"/>
        </p:nvSpPr>
        <p:spPr>
          <a:xfrm>
            <a:off x="68826" y="6506430"/>
            <a:ext cx="2702531" cy="390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050" dirty="0">
                <a:solidFill>
                  <a:schemeClr val="bg1">
                    <a:lumMod val="65000"/>
                  </a:schemeClr>
                </a:solidFill>
                <a:latin typeface="29LT Bukra Lt" panose="00000400000000000000" pitchFamily="50" charset="-78"/>
                <a:cs typeface="29LT Bukra Lt" panose="00000400000000000000" pitchFamily="50" charset="-78"/>
              </a:rPr>
              <a:t>نموذج من تصميم الدكتور علي الألمعي</a:t>
            </a:r>
          </a:p>
        </p:txBody>
      </p:sp>
    </p:spTree>
    <p:extLst>
      <p:ext uri="{BB962C8B-B14F-4D97-AF65-F5344CB8AC3E}">
        <p14:creationId xmlns:p14="http://schemas.microsoft.com/office/powerpoint/2010/main" val="4134272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 name="رابط مستقيم 1">
            <a:extLst>
              <a:ext uri="{FF2B5EF4-FFF2-40B4-BE49-F238E27FC236}">
                <a16:creationId xmlns:a16="http://schemas.microsoft.com/office/drawing/2014/main" id="{78E0B641-428D-4479-93F7-1BD5EB2CB41E}"/>
              </a:ext>
            </a:extLst>
          </p:cNvPr>
          <p:cNvCxnSpPr>
            <a:cxnSpLocks/>
          </p:cNvCxnSpPr>
          <p:nvPr userDrawn="1"/>
        </p:nvCxnSpPr>
        <p:spPr>
          <a:xfrm flipH="1">
            <a:off x="68826" y="6527199"/>
            <a:ext cx="11738376" cy="0"/>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 name="مستطيل 2">
            <a:extLst>
              <a:ext uri="{FF2B5EF4-FFF2-40B4-BE49-F238E27FC236}">
                <a16:creationId xmlns:a16="http://schemas.microsoft.com/office/drawing/2014/main" id="{A4E4DB5C-6577-4BF4-B59D-5E63B0BADEB4}"/>
              </a:ext>
            </a:extLst>
          </p:cNvPr>
          <p:cNvSpPr/>
          <p:nvPr userDrawn="1"/>
        </p:nvSpPr>
        <p:spPr>
          <a:xfrm rot="2450546">
            <a:off x="11795933" y="6421835"/>
            <a:ext cx="224023" cy="218006"/>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مستطيل 4">
            <a:extLst>
              <a:ext uri="{FF2B5EF4-FFF2-40B4-BE49-F238E27FC236}">
                <a16:creationId xmlns:a16="http://schemas.microsoft.com/office/drawing/2014/main" id="{7F5F9B62-B66C-48CF-BF9A-663EAE9C986E}"/>
              </a:ext>
            </a:extLst>
          </p:cNvPr>
          <p:cNvSpPr/>
          <p:nvPr userDrawn="1"/>
        </p:nvSpPr>
        <p:spPr>
          <a:xfrm>
            <a:off x="68826" y="6457834"/>
            <a:ext cx="3864077" cy="4574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050" dirty="0">
                <a:solidFill>
                  <a:schemeClr val="bg1">
                    <a:lumMod val="65000"/>
                  </a:schemeClr>
                </a:solidFill>
                <a:latin typeface="29LT Bukra Lt" panose="00000400000000000000" pitchFamily="50" charset="-78"/>
                <a:cs typeface="29LT Bukra Lt" panose="00000400000000000000" pitchFamily="50" charset="-78"/>
              </a:rPr>
              <a:t>نموذج من تصميم الدكتور علي الألمعي لمبادرة بنك الأفكار</a:t>
            </a:r>
          </a:p>
        </p:txBody>
      </p:sp>
    </p:spTree>
    <p:extLst>
      <p:ext uri="{BB962C8B-B14F-4D97-AF65-F5344CB8AC3E}">
        <p14:creationId xmlns:p14="http://schemas.microsoft.com/office/powerpoint/2010/main" val="727918172"/>
      </p:ext>
    </p:extLst>
  </p:cSld>
  <p:clrMap bg1="lt1" tx1="dk1" bg2="lt2" tx2="dk2" accent1="accent1" accent2="accent2" accent3="accent3" accent4="accent4" accent5="accent5" accent6="accent6" hlink="hlink" folHlink="folHlink"/>
  <p:sldLayoutIdLst>
    <p:sldLayoutId id="2147483665" r:id="rId1"/>
    <p:sldLayoutId id="2147483651" r:id="rId2"/>
    <p:sldLayoutId id="2147483650" r:id="rId3"/>
    <p:sldLayoutId id="2147483654" r:id="rId4"/>
    <p:sldLayoutId id="2147483655" r:id="rId5"/>
    <p:sldLayoutId id="2147483652" r:id="rId6"/>
    <p:sldLayoutId id="2147483653" r:id="rId7"/>
    <p:sldLayoutId id="2147483656" r:id="rId8"/>
    <p:sldLayoutId id="2147483673" r:id="rId9"/>
    <p:sldLayoutId id="2147483671" r:id="rId10"/>
  </p:sldLayoutIdLst>
  <p:hf hdr="0"/>
  <p:txStyles>
    <p:titleStyle>
      <a:lvl1pPr algn="r" defTabSz="914400" rtl="1" eaLnBrk="1" latinLnBrk="0" hangingPunct="1">
        <a:lnSpc>
          <a:spcPct val="150000"/>
        </a:lnSpc>
        <a:spcBef>
          <a:spcPct val="0"/>
        </a:spcBef>
        <a:buNone/>
        <a:defRPr sz="1800" kern="1200">
          <a:solidFill>
            <a:srgbClr val="184B8E"/>
          </a:solidFill>
          <a:latin typeface="29LT Bukra" panose="00000800000000000000" pitchFamily="50" charset="-78"/>
          <a:ea typeface="+mj-ea"/>
          <a:cs typeface="29LT Bukra" panose="00000800000000000000" pitchFamily="50" charset="-78"/>
        </a:defRPr>
      </a:lvl1pPr>
    </p:titleStyle>
    <p:bodyStyle>
      <a:lvl1pPr marL="228600" indent="-228600" algn="justLow" defTabSz="914400" rtl="1" eaLnBrk="1" latinLnBrk="0" hangingPunct="1">
        <a:lnSpc>
          <a:spcPct val="150000"/>
        </a:lnSpc>
        <a:spcBef>
          <a:spcPts val="200"/>
        </a:spcBef>
        <a:buFont typeface="Arial" panose="020B0604020202020204" pitchFamily="34" charset="0"/>
        <a:buChar char="•"/>
        <a:defRPr sz="1400" kern="1200">
          <a:solidFill>
            <a:schemeClr val="tx1"/>
          </a:solidFill>
          <a:latin typeface="29LT Bukra Rg" panose="00000500000000000000" pitchFamily="50" charset="-78"/>
          <a:ea typeface="+mn-ea"/>
          <a:cs typeface="29LT Bukra Rg" panose="00000500000000000000" pitchFamily="50" charset="-78"/>
        </a:defRPr>
      </a:lvl1pPr>
      <a:lvl2pPr marL="685800" indent="-228600" algn="r" defTabSz="914400" rtl="1" eaLnBrk="1" latinLnBrk="0" hangingPunct="1">
        <a:lnSpc>
          <a:spcPct val="150000"/>
        </a:lnSpc>
        <a:spcBef>
          <a:spcPts val="200"/>
        </a:spcBef>
        <a:buClr>
          <a:srgbClr val="184B8E"/>
        </a:buClr>
        <a:buFont typeface="Arial" panose="020B0604020202020204" pitchFamily="34" charset="0"/>
        <a:buChar char="•"/>
        <a:defRPr sz="1400" kern="1200">
          <a:solidFill>
            <a:schemeClr val="tx1"/>
          </a:solidFill>
          <a:latin typeface="TheSansArab Plain" panose="020B0502050302020203" pitchFamily="34" charset="-78"/>
          <a:ea typeface="+mn-ea"/>
          <a:cs typeface="TheSansArab Plain" panose="020B0502050302020203" pitchFamily="34" charset="-78"/>
        </a:defRPr>
      </a:lvl2pPr>
      <a:lvl3pPr marL="1143000" indent="-228600" algn="r" defTabSz="914400" rtl="1" eaLnBrk="1" latinLnBrk="0" hangingPunct="1">
        <a:lnSpc>
          <a:spcPct val="150000"/>
        </a:lnSpc>
        <a:spcBef>
          <a:spcPts val="200"/>
        </a:spcBef>
        <a:buClr>
          <a:srgbClr val="184B8E"/>
        </a:buClr>
        <a:buFont typeface="Arial" panose="020B0604020202020204" pitchFamily="34" charset="0"/>
        <a:buChar char="•"/>
        <a:defRPr sz="1200" kern="1200">
          <a:solidFill>
            <a:schemeClr val="tx1"/>
          </a:solidFill>
          <a:latin typeface="TheSansArab Plain" panose="020B0502050302020203" pitchFamily="34" charset="-78"/>
          <a:ea typeface="+mn-ea"/>
          <a:cs typeface="TheSansArab Plain" panose="020B0502050302020203" pitchFamily="34" charset="-78"/>
        </a:defRPr>
      </a:lvl3pPr>
      <a:lvl4pPr marL="1600200" indent="-228600" algn="r" defTabSz="914400" rtl="1" eaLnBrk="1" latinLnBrk="0" hangingPunct="1">
        <a:lnSpc>
          <a:spcPct val="150000"/>
        </a:lnSpc>
        <a:spcBef>
          <a:spcPts val="200"/>
        </a:spcBef>
        <a:buClr>
          <a:srgbClr val="184B8E"/>
        </a:buClr>
        <a:buFont typeface="Arial" panose="020B0604020202020204" pitchFamily="34" charset="0"/>
        <a:buChar char="•"/>
        <a:defRPr sz="1200" kern="1200">
          <a:solidFill>
            <a:schemeClr val="tx1"/>
          </a:solidFill>
          <a:latin typeface="TheSansArab Plain" panose="020B0502050302020203" pitchFamily="34" charset="-78"/>
          <a:ea typeface="+mn-ea"/>
          <a:cs typeface="TheSansArab Plain" panose="020B0502050302020203" pitchFamily="34" charset="-78"/>
        </a:defRPr>
      </a:lvl4pPr>
      <a:lvl5pPr marL="2057400" indent="-228600" algn="r" defTabSz="914400" rtl="1" eaLnBrk="1" latinLnBrk="0" hangingPunct="1">
        <a:lnSpc>
          <a:spcPct val="150000"/>
        </a:lnSpc>
        <a:spcBef>
          <a:spcPts val="200"/>
        </a:spcBef>
        <a:buClr>
          <a:srgbClr val="184B8E"/>
        </a:buClr>
        <a:buFont typeface="Arial" panose="020B0604020202020204" pitchFamily="34" charset="0"/>
        <a:buChar char="•"/>
        <a:defRPr sz="1200" kern="1200">
          <a:solidFill>
            <a:schemeClr val="tx1"/>
          </a:solidFill>
          <a:latin typeface="TheSansArab Plain" panose="020B0502050302020203" pitchFamily="34" charset="-78"/>
          <a:ea typeface="+mn-ea"/>
          <a:cs typeface="TheSansArab Plain" panose="020B0502050302020203" pitchFamily="34" charset="-78"/>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F5286DF0-7388-449B-9490-73DB6E663CCA}"/>
              </a:ext>
            </a:extLst>
          </p:cNvPr>
          <p:cNvSpPr/>
          <p:nvPr/>
        </p:nvSpPr>
        <p:spPr>
          <a:xfrm>
            <a:off x="4265886" y="2780453"/>
            <a:ext cx="6368607" cy="731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a:solidFill>
                  <a:schemeClr val="bg1"/>
                </a:solidFill>
                <a:latin typeface="29LT Bukra Lt" panose="00000400000000000000" pitchFamily="50" charset="-78"/>
                <a:cs typeface="29LT Bukra Lt" panose="00000400000000000000" pitchFamily="50" charset="-78"/>
              </a:rPr>
              <a:t>نموذج تحويل الفكرة إلى مبادرة</a:t>
            </a:r>
          </a:p>
        </p:txBody>
      </p:sp>
      <p:grpSp>
        <p:nvGrpSpPr>
          <p:cNvPr id="4" name="Group 3">
            <a:extLst>
              <a:ext uri="{FF2B5EF4-FFF2-40B4-BE49-F238E27FC236}">
                <a16:creationId xmlns:a16="http://schemas.microsoft.com/office/drawing/2014/main" id="{4EA087C4-4587-40AC-A05F-AECC7C9A3820}"/>
              </a:ext>
            </a:extLst>
          </p:cNvPr>
          <p:cNvGrpSpPr/>
          <p:nvPr/>
        </p:nvGrpSpPr>
        <p:grpSpPr>
          <a:xfrm rot="1851143">
            <a:off x="2029167" y="2519339"/>
            <a:ext cx="1311110" cy="1303313"/>
            <a:chOff x="3984032" y="3528228"/>
            <a:chExt cx="2125664" cy="2232027"/>
          </a:xfrm>
          <a:solidFill>
            <a:schemeClr val="accent2"/>
          </a:solidFill>
        </p:grpSpPr>
        <p:sp>
          <p:nvSpPr>
            <p:cNvPr id="5" name="Freeform 5">
              <a:extLst>
                <a:ext uri="{FF2B5EF4-FFF2-40B4-BE49-F238E27FC236}">
                  <a16:creationId xmlns:a16="http://schemas.microsoft.com/office/drawing/2014/main" id="{BD96BD3F-50E3-4F56-B18D-8540BFAECA98}"/>
                </a:ext>
              </a:extLst>
            </p:cNvPr>
            <p:cNvSpPr>
              <a:spLocks/>
            </p:cNvSpPr>
            <p:nvPr/>
          </p:nvSpPr>
          <p:spPr bwMode="auto">
            <a:xfrm flipH="1">
              <a:off x="5166720" y="5161767"/>
              <a:ext cx="725488" cy="468313"/>
            </a:xfrm>
            <a:custGeom>
              <a:avLst/>
              <a:gdLst/>
              <a:ahLst/>
              <a:cxnLst>
                <a:cxn ang="0">
                  <a:pos x="474" y="335"/>
                </a:cxn>
                <a:cxn ang="0">
                  <a:pos x="525" y="323"/>
                </a:cxn>
                <a:cxn ang="0">
                  <a:pos x="512" y="270"/>
                </a:cxn>
                <a:cxn ang="0">
                  <a:pos x="61" y="10"/>
                </a:cxn>
                <a:cxn ang="0">
                  <a:pos x="11" y="22"/>
                </a:cxn>
                <a:cxn ang="0">
                  <a:pos x="23" y="75"/>
                </a:cxn>
                <a:cxn ang="0">
                  <a:pos x="474" y="335"/>
                </a:cxn>
              </a:cxnLst>
              <a:rect l="0" t="0" r="r" b="b"/>
              <a:pathLst>
                <a:path w="535" h="345">
                  <a:moveTo>
                    <a:pt x="474" y="335"/>
                  </a:moveTo>
                  <a:cubicBezTo>
                    <a:pt x="492" y="345"/>
                    <a:pt x="514" y="341"/>
                    <a:pt x="525" y="323"/>
                  </a:cubicBezTo>
                  <a:cubicBezTo>
                    <a:pt x="535" y="305"/>
                    <a:pt x="530" y="281"/>
                    <a:pt x="512" y="270"/>
                  </a:cubicBezTo>
                  <a:cubicBezTo>
                    <a:pt x="61" y="10"/>
                    <a:pt x="61" y="10"/>
                    <a:pt x="61" y="10"/>
                  </a:cubicBezTo>
                  <a:cubicBezTo>
                    <a:pt x="43" y="0"/>
                    <a:pt x="21" y="5"/>
                    <a:pt x="11" y="22"/>
                  </a:cubicBezTo>
                  <a:cubicBezTo>
                    <a:pt x="0" y="40"/>
                    <a:pt x="5" y="64"/>
                    <a:pt x="23" y="75"/>
                  </a:cubicBezTo>
                  <a:lnTo>
                    <a:pt x="474" y="335"/>
                  </a:lnTo>
                  <a:close/>
                </a:path>
              </a:pathLst>
            </a:custGeom>
            <a:solidFill>
              <a:srgbClr val="FFFF00"/>
            </a:solidFill>
            <a:ln w="12700">
              <a:solidFill>
                <a:schemeClr val="accent4">
                  <a:lumMod val="75000"/>
                </a:schemeClr>
              </a:solid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0000"/>
                </a:solidFill>
                <a:effectLst/>
                <a:uLnTx/>
                <a:uFillTx/>
                <a:latin typeface="Calibri" panose="020F0502020204030204"/>
                <a:ea typeface="+mn-ea"/>
                <a:cs typeface="+mn-cs"/>
              </a:endParaRPr>
            </a:p>
          </p:txBody>
        </p:sp>
        <p:sp>
          <p:nvSpPr>
            <p:cNvPr id="6" name="Freeform 6">
              <a:extLst>
                <a:ext uri="{FF2B5EF4-FFF2-40B4-BE49-F238E27FC236}">
                  <a16:creationId xmlns:a16="http://schemas.microsoft.com/office/drawing/2014/main" id="{3C12916A-0EEE-4BFD-A8CF-C8A7E27D4F94}"/>
                </a:ext>
              </a:extLst>
            </p:cNvPr>
            <p:cNvSpPr>
              <a:spLocks/>
            </p:cNvSpPr>
            <p:nvPr/>
          </p:nvSpPr>
          <p:spPr bwMode="auto">
            <a:xfrm flipH="1">
              <a:off x="5242920" y="5291942"/>
              <a:ext cx="725488" cy="468313"/>
            </a:xfrm>
            <a:custGeom>
              <a:avLst/>
              <a:gdLst/>
              <a:ahLst/>
              <a:cxnLst>
                <a:cxn ang="0">
                  <a:pos x="24" y="76"/>
                </a:cxn>
                <a:cxn ang="0">
                  <a:pos x="474" y="336"/>
                </a:cxn>
                <a:cxn ang="0">
                  <a:pos x="525" y="323"/>
                </a:cxn>
                <a:cxn ang="0">
                  <a:pos x="512" y="271"/>
                </a:cxn>
                <a:cxn ang="0">
                  <a:pos x="61" y="11"/>
                </a:cxn>
                <a:cxn ang="0">
                  <a:pos x="11" y="23"/>
                </a:cxn>
                <a:cxn ang="0">
                  <a:pos x="24" y="76"/>
                </a:cxn>
              </a:cxnLst>
              <a:rect l="0" t="0" r="r" b="b"/>
              <a:pathLst>
                <a:path w="535" h="346">
                  <a:moveTo>
                    <a:pt x="24" y="76"/>
                  </a:moveTo>
                  <a:cubicBezTo>
                    <a:pt x="474" y="336"/>
                    <a:pt x="474" y="336"/>
                    <a:pt x="474" y="336"/>
                  </a:cubicBezTo>
                  <a:cubicBezTo>
                    <a:pt x="492" y="346"/>
                    <a:pt x="514" y="341"/>
                    <a:pt x="525" y="323"/>
                  </a:cubicBezTo>
                  <a:cubicBezTo>
                    <a:pt x="535" y="306"/>
                    <a:pt x="530" y="281"/>
                    <a:pt x="512" y="271"/>
                  </a:cubicBezTo>
                  <a:cubicBezTo>
                    <a:pt x="61" y="11"/>
                    <a:pt x="61" y="11"/>
                    <a:pt x="61" y="11"/>
                  </a:cubicBezTo>
                  <a:cubicBezTo>
                    <a:pt x="43" y="0"/>
                    <a:pt x="21" y="5"/>
                    <a:pt x="11" y="23"/>
                  </a:cubicBezTo>
                  <a:cubicBezTo>
                    <a:pt x="0" y="41"/>
                    <a:pt x="6" y="65"/>
                    <a:pt x="24" y="76"/>
                  </a:cubicBezTo>
                  <a:close/>
                </a:path>
              </a:pathLst>
            </a:custGeom>
            <a:solidFill>
              <a:schemeClr val="bg1"/>
            </a:solidFill>
            <a:ln w="12700">
              <a:solidFill>
                <a:schemeClr val="bg1"/>
              </a:solid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0000"/>
                </a:solidFill>
                <a:effectLst/>
                <a:uLnTx/>
                <a:uFillTx/>
                <a:latin typeface="Calibri" panose="020F0502020204030204"/>
                <a:ea typeface="+mn-ea"/>
                <a:cs typeface="+mn-cs"/>
              </a:endParaRPr>
            </a:p>
          </p:txBody>
        </p:sp>
        <p:sp>
          <p:nvSpPr>
            <p:cNvPr id="7" name="Freeform 8">
              <a:extLst>
                <a:ext uri="{FF2B5EF4-FFF2-40B4-BE49-F238E27FC236}">
                  <a16:creationId xmlns:a16="http://schemas.microsoft.com/office/drawing/2014/main" id="{866742E4-F97B-44D2-A961-E3D8CB088D1C}"/>
                </a:ext>
              </a:extLst>
            </p:cNvPr>
            <p:cNvSpPr>
              <a:spLocks/>
            </p:cNvSpPr>
            <p:nvPr/>
          </p:nvSpPr>
          <p:spPr bwMode="auto">
            <a:xfrm flipH="1">
              <a:off x="3984032" y="4277529"/>
              <a:ext cx="257175" cy="139700"/>
            </a:xfrm>
            <a:custGeom>
              <a:avLst/>
              <a:gdLst/>
              <a:ahLst/>
              <a:cxnLst>
                <a:cxn ang="0">
                  <a:pos x="33" y="33"/>
                </a:cxn>
                <a:cxn ang="0">
                  <a:pos x="5" y="76"/>
                </a:cxn>
                <a:cxn ang="0">
                  <a:pos x="51" y="99"/>
                </a:cxn>
                <a:cxn ang="0">
                  <a:pos x="155" y="71"/>
                </a:cxn>
                <a:cxn ang="0">
                  <a:pos x="184" y="28"/>
                </a:cxn>
                <a:cxn ang="0">
                  <a:pos x="138" y="5"/>
                </a:cxn>
                <a:cxn ang="0">
                  <a:pos x="33" y="33"/>
                </a:cxn>
              </a:cxnLst>
              <a:rect l="0" t="0" r="r" b="b"/>
              <a:pathLst>
                <a:path w="189" h="104">
                  <a:moveTo>
                    <a:pt x="33" y="33"/>
                  </a:moveTo>
                  <a:cubicBezTo>
                    <a:pt x="13" y="39"/>
                    <a:pt x="0" y="58"/>
                    <a:pt x="5" y="76"/>
                  </a:cubicBezTo>
                  <a:cubicBezTo>
                    <a:pt x="10" y="94"/>
                    <a:pt x="31" y="104"/>
                    <a:pt x="51" y="99"/>
                  </a:cubicBezTo>
                  <a:cubicBezTo>
                    <a:pt x="155" y="71"/>
                    <a:pt x="155" y="71"/>
                    <a:pt x="155" y="71"/>
                  </a:cubicBezTo>
                  <a:cubicBezTo>
                    <a:pt x="176" y="65"/>
                    <a:pt x="189" y="46"/>
                    <a:pt x="184" y="28"/>
                  </a:cubicBezTo>
                  <a:cubicBezTo>
                    <a:pt x="179" y="10"/>
                    <a:pt x="158" y="0"/>
                    <a:pt x="138" y="5"/>
                  </a:cubicBezTo>
                  <a:lnTo>
                    <a:pt x="33" y="33"/>
                  </a:lnTo>
                  <a:close/>
                </a:path>
              </a:pathLst>
            </a:custGeom>
            <a:solidFill>
              <a:srgbClr val="FFFF00"/>
            </a:solidFill>
            <a:ln w="12700">
              <a:solidFill>
                <a:schemeClr val="accent4">
                  <a:lumMod val="75000"/>
                </a:schemeClr>
              </a:solid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0000"/>
                </a:solidFill>
                <a:effectLst/>
                <a:uLnTx/>
                <a:uFillTx/>
                <a:latin typeface="Calibri" panose="020F0502020204030204"/>
                <a:ea typeface="+mn-ea"/>
                <a:cs typeface="+mn-cs"/>
              </a:endParaRPr>
            </a:p>
          </p:txBody>
        </p:sp>
        <p:sp>
          <p:nvSpPr>
            <p:cNvPr id="8" name="Freeform 9">
              <a:extLst>
                <a:ext uri="{FF2B5EF4-FFF2-40B4-BE49-F238E27FC236}">
                  <a16:creationId xmlns:a16="http://schemas.microsoft.com/office/drawing/2014/main" id="{FA11F27E-8198-4F1E-9D95-0E04CA36A9D7}"/>
                </a:ext>
              </a:extLst>
            </p:cNvPr>
            <p:cNvSpPr>
              <a:spLocks/>
            </p:cNvSpPr>
            <p:nvPr/>
          </p:nvSpPr>
          <p:spPr bwMode="auto">
            <a:xfrm flipH="1">
              <a:off x="5241333" y="3528228"/>
              <a:ext cx="141288" cy="255588"/>
            </a:xfrm>
            <a:custGeom>
              <a:avLst/>
              <a:gdLst/>
              <a:ahLst/>
              <a:cxnLst>
                <a:cxn ang="0">
                  <a:pos x="99" y="138"/>
                </a:cxn>
                <a:cxn ang="0">
                  <a:pos x="76" y="184"/>
                </a:cxn>
                <a:cxn ang="0">
                  <a:pos x="33" y="155"/>
                </a:cxn>
                <a:cxn ang="0">
                  <a:pos x="5" y="51"/>
                </a:cxn>
                <a:cxn ang="0">
                  <a:pos x="28" y="5"/>
                </a:cxn>
                <a:cxn ang="0">
                  <a:pos x="71" y="33"/>
                </a:cxn>
                <a:cxn ang="0">
                  <a:pos x="99" y="138"/>
                </a:cxn>
              </a:cxnLst>
              <a:rect l="0" t="0" r="r" b="b"/>
              <a:pathLst>
                <a:path w="104" h="189">
                  <a:moveTo>
                    <a:pt x="99" y="138"/>
                  </a:moveTo>
                  <a:cubicBezTo>
                    <a:pt x="104" y="158"/>
                    <a:pt x="94" y="179"/>
                    <a:pt x="76" y="184"/>
                  </a:cubicBezTo>
                  <a:cubicBezTo>
                    <a:pt x="58" y="189"/>
                    <a:pt x="39" y="176"/>
                    <a:pt x="33" y="155"/>
                  </a:cubicBezTo>
                  <a:cubicBezTo>
                    <a:pt x="5" y="51"/>
                    <a:pt x="5" y="51"/>
                    <a:pt x="5" y="51"/>
                  </a:cubicBezTo>
                  <a:cubicBezTo>
                    <a:pt x="0" y="31"/>
                    <a:pt x="10" y="10"/>
                    <a:pt x="28" y="5"/>
                  </a:cubicBezTo>
                  <a:cubicBezTo>
                    <a:pt x="46" y="0"/>
                    <a:pt x="65" y="13"/>
                    <a:pt x="71" y="33"/>
                  </a:cubicBezTo>
                  <a:lnTo>
                    <a:pt x="99" y="138"/>
                  </a:lnTo>
                  <a:close/>
                </a:path>
              </a:pathLst>
            </a:custGeom>
            <a:solidFill>
              <a:srgbClr val="FFFF00"/>
            </a:solidFill>
            <a:ln w="12700">
              <a:solidFill>
                <a:schemeClr val="accent4">
                  <a:lumMod val="75000"/>
                </a:schemeClr>
              </a:solid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0000"/>
                </a:solidFill>
                <a:effectLst/>
                <a:uLnTx/>
                <a:uFillTx/>
                <a:latin typeface="Calibri" panose="020F0502020204030204"/>
                <a:ea typeface="+mn-ea"/>
                <a:cs typeface="+mn-cs"/>
              </a:endParaRPr>
            </a:p>
          </p:txBody>
        </p:sp>
        <p:sp>
          <p:nvSpPr>
            <p:cNvPr id="9" name="Freeform 10">
              <a:extLst>
                <a:ext uri="{FF2B5EF4-FFF2-40B4-BE49-F238E27FC236}">
                  <a16:creationId xmlns:a16="http://schemas.microsoft.com/office/drawing/2014/main" id="{8B4099F6-54BB-46EE-88E3-965350EC8B82}"/>
                </a:ext>
              </a:extLst>
            </p:cNvPr>
            <p:cNvSpPr>
              <a:spLocks/>
            </p:cNvSpPr>
            <p:nvPr/>
          </p:nvSpPr>
          <p:spPr bwMode="auto">
            <a:xfrm flipH="1">
              <a:off x="4758732" y="5398305"/>
              <a:ext cx="141288" cy="255588"/>
            </a:xfrm>
            <a:custGeom>
              <a:avLst/>
              <a:gdLst/>
              <a:ahLst/>
              <a:cxnLst>
                <a:cxn ang="0">
                  <a:pos x="5" y="51"/>
                </a:cxn>
                <a:cxn ang="0">
                  <a:pos x="28" y="5"/>
                </a:cxn>
                <a:cxn ang="0">
                  <a:pos x="71" y="33"/>
                </a:cxn>
                <a:cxn ang="0">
                  <a:pos x="99" y="137"/>
                </a:cxn>
                <a:cxn ang="0">
                  <a:pos x="76" y="183"/>
                </a:cxn>
                <a:cxn ang="0">
                  <a:pos x="33" y="155"/>
                </a:cxn>
                <a:cxn ang="0">
                  <a:pos x="5" y="51"/>
                </a:cxn>
              </a:cxnLst>
              <a:rect l="0" t="0" r="r" b="b"/>
              <a:pathLst>
                <a:path w="104" h="188">
                  <a:moveTo>
                    <a:pt x="5" y="51"/>
                  </a:moveTo>
                  <a:cubicBezTo>
                    <a:pt x="0" y="30"/>
                    <a:pt x="10" y="10"/>
                    <a:pt x="28" y="5"/>
                  </a:cubicBezTo>
                  <a:cubicBezTo>
                    <a:pt x="46" y="0"/>
                    <a:pt x="65" y="13"/>
                    <a:pt x="71" y="33"/>
                  </a:cubicBezTo>
                  <a:cubicBezTo>
                    <a:pt x="99" y="137"/>
                    <a:pt x="99" y="137"/>
                    <a:pt x="99" y="137"/>
                  </a:cubicBezTo>
                  <a:cubicBezTo>
                    <a:pt x="104" y="158"/>
                    <a:pt x="94" y="179"/>
                    <a:pt x="76" y="183"/>
                  </a:cubicBezTo>
                  <a:cubicBezTo>
                    <a:pt x="58" y="188"/>
                    <a:pt x="39" y="175"/>
                    <a:pt x="33" y="155"/>
                  </a:cubicBezTo>
                  <a:lnTo>
                    <a:pt x="5" y="51"/>
                  </a:lnTo>
                  <a:close/>
                </a:path>
              </a:pathLst>
            </a:custGeom>
            <a:solidFill>
              <a:srgbClr val="FFFF00"/>
            </a:solidFill>
            <a:ln w="12700">
              <a:solidFill>
                <a:schemeClr val="accent4">
                  <a:lumMod val="75000"/>
                </a:schemeClr>
              </a:solid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0000"/>
                </a:solidFill>
                <a:effectLst/>
                <a:uLnTx/>
                <a:uFillTx/>
                <a:latin typeface="Calibri" panose="020F0502020204030204"/>
                <a:ea typeface="+mn-ea"/>
                <a:cs typeface="+mn-cs"/>
              </a:endParaRPr>
            </a:p>
          </p:txBody>
        </p:sp>
        <p:sp>
          <p:nvSpPr>
            <p:cNvPr id="10" name="Freeform 11">
              <a:extLst>
                <a:ext uri="{FF2B5EF4-FFF2-40B4-BE49-F238E27FC236}">
                  <a16:creationId xmlns:a16="http://schemas.microsoft.com/office/drawing/2014/main" id="{34A86A67-2CB1-4F9E-A1B2-B0495EE67246}"/>
                </a:ext>
              </a:extLst>
            </p:cNvPr>
            <p:cNvSpPr>
              <a:spLocks/>
            </p:cNvSpPr>
            <p:nvPr/>
          </p:nvSpPr>
          <p:spPr bwMode="auto">
            <a:xfrm flipH="1">
              <a:off x="5852521" y="4790292"/>
              <a:ext cx="257175" cy="142875"/>
            </a:xfrm>
            <a:custGeom>
              <a:avLst/>
              <a:gdLst/>
              <a:ahLst/>
              <a:cxnLst>
                <a:cxn ang="0">
                  <a:pos x="155" y="72"/>
                </a:cxn>
                <a:cxn ang="0">
                  <a:pos x="184" y="29"/>
                </a:cxn>
                <a:cxn ang="0">
                  <a:pos x="138" y="6"/>
                </a:cxn>
                <a:cxn ang="0">
                  <a:pos x="34" y="34"/>
                </a:cxn>
                <a:cxn ang="0">
                  <a:pos x="5" y="77"/>
                </a:cxn>
                <a:cxn ang="0">
                  <a:pos x="51" y="99"/>
                </a:cxn>
                <a:cxn ang="0">
                  <a:pos x="155" y="72"/>
                </a:cxn>
              </a:cxnLst>
              <a:rect l="0" t="0" r="r" b="b"/>
              <a:pathLst>
                <a:path w="189" h="105">
                  <a:moveTo>
                    <a:pt x="155" y="72"/>
                  </a:moveTo>
                  <a:cubicBezTo>
                    <a:pt x="176" y="66"/>
                    <a:pt x="189" y="47"/>
                    <a:pt x="184" y="29"/>
                  </a:cubicBezTo>
                  <a:cubicBezTo>
                    <a:pt x="179" y="11"/>
                    <a:pt x="158" y="0"/>
                    <a:pt x="138" y="6"/>
                  </a:cubicBezTo>
                  <a:cubicBezTo>
                    <a:pt x="34" y="34"/>
                    <a:pt x="34" y="34"/>
                    <a:pt x="34" y="34"/>
                  </a:cubicBezTo>
                  <a:cubicBezTo>
                    <a:pt x="13" y="39"/>
                    <a:pt x="0" y="59"/>
                    <a:pt x="5" y="77"/>
                  </a:cubicBezTo>
                  <a:cubicBezTo>
                    <a:pt x="10" y="95"/>
                    <a:pt x="31" y="105"/>
                    <a:pt x="51" y="99"/>
                  </a:cubicBezTo>
                  <a:lnTo>
                    <a:pt x="155" y="72"/>
                  </a:lnTo>
                  <a:close/>
                </a:path>
              </a:pathLst>
            </a:custGeom>
            <a:solidFill>
              <a:srgbClr val="FFFF00"/>
            </a:solidFill>
            <a:ln w="12700">
              <a:solidFill>
                <a:schemeClr val="accent4">
                  <a:lumMod val="75000"/>
                </a:schemeClr>
              </a:solid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0000"/>
                </a:solidFill>
                <a:effectLst/>
                <a:uLnTx/>
                <a:uFillTx/>
                <a:latin typeface="Calibri" panose="020F0502020204030204"/>
                <a:ea typeface="+mn-ea"/>
                <a:cs typeface="+mn-cs"/>
              </a:endParaRPr>
            </a:p>
          </p:txBody>
        </p:sp>
        <p:sp>
          <p:nvSpPr>
            <p:cNvPr id="11" name="Freeform 12">
              <a:extLst>
                <a:ext uri="{FF2B5EF4-FFF2-40B4-BE49-F238E27FC236}">
                  <a16:creationId xmlns:a16="http://schemas.microsoft.com/office/drawing/2014/main" id="{9C802BC8-B29F-4BEA-B269-E29BF2AD8177}"/>
                </a:ext>
              </a:extLst>
            </p:cNvPr>
            <p:cNvSpPr>
              <a:spLocks/>
            </p:cNvSpPr>
            <p:nvPr/>
          </p:nvSpPr>
          <p:spPr bwMode="auto">
            <a:xfrm flipH="1">
              <a:off x="4457107" y="3609190"/>
              <a:ext cx="182563" cy="242888"/>
            </a:xfrm>
            <a:custGeom>
              <a:avLst/>
              <a:gdLst/>
              <a:ahLst/>
              <a:cxnLst>
                <a:cxn ang="0">
                  <a:pos x="10" y="119"/>
                </a:cxn>
                <a:cxn ang="0">
                  <a:pos x="21" y="170"/>
                </a:cxn>
                <a:cxn ang="0">
                  <a:pos x="69" y="153"/>
                </a:cxn>
                <a:cxn ang="0">
                  <a:pos x="123" y="60"/>
                </a:cxn>
                <a:cxn ang="0">
                  <a:pos x="113" y="9"/>
                </a:cxn>
                <a:cxn ang="0">
                  <a:pos x="64" y="26"/>
                </a:cxn>
                <a:cxn ang="0">
                  <a:pos x="10" y="119"/>
                </a:cxn>
              </a:cxnLst>
              <a:rect l="0" t="0" r="r" b="b"/>
              <a:pathLst>
                <a:path w="134" h="179">
                  <a:moveTo>
                    <a:pt x="10" y="119"/>
                  </a:moveTo>
                  <a:cubicBezTo>
                    <a:pt x="0" y="138"/>
                    <a:pt x="4" y="160"/>
                    <a:pt x="21" y="170"/>
                  </a:cubicBezTo>
                  <a:cubicBezTo>
                    <a:pt x="37" y="179"/>
                    <a:pt x="59" y="171"/>
                    <a:pt x="69" y="153"/>
                  </a:cubicBezTo>
                  <a:cubicBezTo>
                    <a:pt x="123" y="60"/>
                    <a:pt x="123" y="60"/>
                    <a:pt x="123" y="60"/>
                  </a:cubicBezTo>
                  <a:cubicBezTo>
                    <a:pt x="134" y="41"/>
                    <a:pt x="129" y="19"/>
                    <a:pt x="113" y="9"/>
                  </a:cubicBezTo>
                  <a:cubicBezTo>
                    <a:pt x="97" y="0"/>
                    <a:pt x="75" y="7"/>
                    <a:pt x="64" y="26"/>
                  </a:cubicBezTo>
                  <a:lnTo>
                    <a:pt x="10" y="119"/>
                  </a:lnTo>
                  <a:close/>
                </a:path>
              </a:pathLst>
            </a:custGeom>
            <a:solidFill>
              <a:srgbClr val="FFFF00"/>
            </a:solidFill>
            <a:ln w="12700">
              <a:solidFill>
                <a:schemeClr val="accent4">
                  <a:lumMod val="75000"/>
                </a:schemeClr>
              </a:solid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0000"/>
                </a:solidFill>
                <a:effectLst/>
                <a:uLnTx/>
                <a:uFillTx/>
                <a:latin typeface="Calibri" panose="020F0502020204030204"/>
                <a:ea typeface="+mn-ea"/>
                <a:cs typeface="+mn-cs"/>
              </a:endParaRPr>
            </a:p>
          </p:txBody>
        </p:sp>
        <p:sp>
          <p:nvSpPr>
            <p:cNvPr id="12" name="Freeform 13">
              <a:extLst>
                <a:ext uri="{FF2B5EF4-FFF2-40B4-BE49-F238E27FC236}">
                  <a16:creationId xmlns:a16="http://schemas.microsoft.com/office/drawing/2014/main" id="{E5A25CB0-5FC3-4C4D-A3E5-ACC34599CAFE}"/>
                </a:ext>
              </a:extLst>
            </p:cNvPr>
            <p:cNvSpPr>
              <a:spLocks/>
            </p:cNvSpPr>
            <p:nvPr/>
          </p:nvSpPr>
          <p:spPr bwMode="auto">
            <a:xfrm flipH="1">
              <a:off x="5781083" y="4088616"/>
              <a:ext cx="242888" cy="180975"/>
            </a:xfrm>
            <a:custGeom>
              <a:avLst/>
              <a:gdLst/>
              <a:ahLst/>
              <a:cxnLst>
                <a:cxn ang="0">
                  <a:pos x="59" y="11"/>
                </a:cxn>
                <a:cxn ang="0">
                  <a:pos x="9" y="21"/>
                </a:cxn>
                <a:cxn ang="0">
                  <a:pos x="25" y="69"/>
                </a:cxn>
                <a:cxn ang="0">
                  <a:pos x="119" y="123"/>
                </a:cxn>
                <a:cxn ang="0">
                  <a:pos x="169" y="113"/>
                </a:cxn>
                <a:cxn ang="0">
                  <a:pos x="153" y="65"/>
                </a:cxn>
                <a:cxn ang="0">
                  <a:pos x="59" y="11"/>
                </a:cxn>
              </a:cxnLst>
              <a:rect l="0" t="0" r="r" b="b"/>
              <a:pathLst>
                <a:path w="179" h="134">
                  <a:moveTo>
                    <a:pt x="59" y="11"/>
                  </a:moveTo>
                  <a:cubicBezTo>
                    <a:pt x="41" y="0"/>
                    <a:pt x="18" y="5"/>
                    <a:pt x="9" y="21"/>
                  </a:cubicBezTo>
                  <a:cubicBezTo>
                    <a:pt x="0" y="37"/>
                    <a:pt x="7" y="59"/>
                    <a:pt x="25" y="69"/>
                  </a:cubicBezTo>
                  <a:cubicBezTo>
                    <a:pt x="119" y="123"/>
                    <a:pt x="119" y="123"/>
                    <a:pt x="119" y="123"/>
                  </a:cubicBezTo>
                  <a:cubicBezTo>
                    <a:pt x="137" y="134"/>
                    <a:pt x="160" y="129"/>
                    <a:pt x="169" y="113"/>
                  </a:cubicBezTo>
                  <a:cubicBezTo>
                    <a:pt x="179" y="97"/>
                    <a:pt x="171" y="75"/>
                    <a:pt x="153" y="65"/>
                  </a:cubicBezTo>
                  <a:lnTo>
                    <a:pt x="59" y="11"/>
                  </a:lnTo>
                  <a:close/>
                </a:path>
              </a:pathLst>
            </a:custGeom>
            <a:solidFill>
              <a:srgbClr val="FFFF00"/>
            </a:solidFill>
            <a:ln w="12700">
              <a:solidFill>
                <a:schemeClr val="accent4">
                  <a:lumMod val="75000"/>
                </a:schemeClr>
              </a:solid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0000"/>
                </a:solidFill>
                <a:effectLst/>
                <a:uLnTx/>
                <a:uFillTx/>
                <a:latin typeface="Calibri" panose="020F0502020204030204"/>
                <a:ea typeface="+mn-ea"/>
                <a:cs typeface="+mn-cs"/>
              </a:endParaRPr>
            </a:p>
          </p:txBody>
        </p:sp>
        <p:sp>
          <p:nvSpPr>
            <p:cNvPr id="13" name="Freeform 14">
              <a:extLst>
                <a:ext uri="{FF2B5EF4-FFF2-40B4-BE49-F238E27FC236}">
                  <a16:creationId xmlns:a16="http://schemas.microsoft.com/office/drawing/2014/main" id="{5CBE9926-D94B-4DC4-808E-A6EF67B61625}"/>
                </a:ext>
              </a:extLst>
            </p:cNvPr>
            <p:cNvSpPr>
              <a:spLocks/>
            </p:cNvSpPr>
            <p:nvPr/>
          </p:nvSpPr>
          <p:spPr bwMode="auto">
            <a:xfrm flipH="1">
              <a:off x="4157070" y="5026829"/>
              <a:ext cx="242888" cy="180975"/>
            </a:xfrm>
            <a:custGeom>
              <a:avLst/>
              <a:gdLst/>
              <a:ahLst/>
              <a:cxnLst>
                <a:cxn ang="0">
                  <a:pos x="60" y="10"/>
                </a:cxn>
                <a:cxn ang="0">
                  <a:pos x="9" y="21"/>
                </a:cxn>
                <a:cxn ang="0">
                  <a:pos x="26" y="69"/>
                </a:cxn>
                <a:cxn ang="0">
                  <a:pos x="119" y="123"/>
                </a:cxn>
                <a:cxn ang="0">
                  <a:pos x="169" y="113"/>
                </a:cxn>
                <a:cxn ang="0">
                  <a:pos x="153" y="64"/>
                </a:cxn>
                <a:cxn ang="0">
                  <a:pos x="60" y="10"/>
                </a:cxn>
              </a:cxnLst>
              <a:rect l="0" t="0" r="r" b="b"/>
              <a:pathLst>
                <a:path w="179" h="134">
                  <a:moveTo>
                    <a:pt x="60" y="10"/>
                  </a:moveTo>
                  <a:cubicBezTo>
                    <a:pt x="41" y="0"/>
                    <a:pt x="19" y="4"/>
                    <a:pt x="9" y="21"/>
                  </a:cubicBezTo>
                  <a:cubicBezTo>
                    <a:pt x="0" y="37"/>
                    <a:pt x="7" y="59"/>
                    <a:pt x="26" y="69"/>
                  </a:cubicBezTo>
                  <a:cubicBezTo>
                    <a:pt x="119" y="123"/>
                    <a:pt x="119" y="123"/>
                    <a:pt x="119" y="123"/>
                  </a:cubicBezTo>
                  <a:cubicBezTo>
                    <a:pt x="137" y="134"/>
                    <a:pt x="160" y="129"/>
                    <a:pt x="169" y="113"/>
                  </a:cubicBezTo>
                  <a:cubicBezTo>
                    <a:pt x="179" y="97"/>
                    <a:pt x="171" y="75"/>
                    <a:pt x="153" y="64"/>
                  </a:cubicBezTo>
                  <a:lnTo>
                    <a:pt x="60" y="10"/>
                  </a:lnTo>
                  <a:close/>
                </a:path>
              </a:pathLst>
            </a:custGeom>
            <a:solidFill>
              <a:srgbClr val="FFFF00"/>
            </a:solidFill>
            <a:ln w="12700">
              <a:solidFill>
                <a:schemeClr val="accent4">
                  <a:lumMod val="75000"/>
                </a:schemeClr>
              </a:solid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0000"/>
                </a:solidFill>
                <a:effectLst/>
                <a:uLnTx/>
                <a:uFillTx/>
                <a:latin typeface="Calibri" panose="020F0502020204030204"/>
                <a:ea typeface="+mn-ea"/>
                <a:cs typeface="+mn-cs"/>
              </a:endParaRPr>
            </a:p>
          </p:txBody>
        </p:sp>
        <p:sp>
          <p:nvSpPr>
            <p:cNvPr id="14" name="Freeform 15">
              <a:extLst>
                <a:ext uri="{FF2B5EF4-FFF2-40B4-BE49-F238E27FC236}">
                  <a16:creationId xmlns:a16="http://schemas.microsoft.com/office/drawing/2014/main" id="{D0F1A40F-5C68-4597-A7FD-5660E39BEDF9}"/>
                </a:ext>
              </a:extLst>
            </p:cNvPr>
            <p:cNvSpPr>
              <a:spLocks noEditPoints="1"/>
            </p:cNvSpPr>
            <p:nvPr/>
          </p:nvSpPr>
          <p:spPr bwMode="auto">
            <a:xfrm flipH="1">
              <a:off x="4261845" y="3815566"/>
              <a:ext cx="1560513" cy="1701802"/>
            </a:xfrm>
            <a:custGeom>
              <a:avLst/>
              <a:gdLst/>
              <a:ahLst/>
              <a:cxnLst>
                <a:cxn ang="0">
                  <a:pos x="510" y="1256"/>
                </a:cxn>
                <a:cxn ang="0">
                  <a:pos x="0" y="961"/>
                </a:cxn>
                <a:cxn ang="0">
                  <a:pos x="13" y="937"/>
                </a:cxn>
                <a:cxn ang="0">
                  <a:pos x="32" y="713"/>
                </a:cxn>
                <a:cxn ang="0">
                  <a:pos x="73" y="317"/>
                </a:cxn>
                <a:cxn ang="0">
                  <a:pos x="373" y="37"/>
                </a:cxn>
                <a:cxn ang="0">
                  <a:pos x="616" y="7"/>
                </a:cxn>
                <a:cxn ang="0">
                  <a:pos x="848" y="77"/>
                </a:cxn>
                <a:cxn ang="0">
                  <a:pos x="852" y="80"/>
                </a:cxn>
                <a:cxn ang="0">
                  <a:pos x="853" y="80"/>
                </a:cxn>
                <a:cxn ang="0">
                  <a:pos x="1029" y="245"/>
                </a:cxn>
                <a:cxn ang="0">
                  <a:pos x="1125" y="470"/>
                </a:cxn>
                <a:cxn ang="0">
                  <a:pos x="1032" y="870"/>
                </a:cxn>
                <a:cxn ang="0">
                  <a:pos x="710" y="1104"/>
                </a:cxn>
                <a:cxn ang="0">
                  <a:pos x="524" y="1232"/>
                </a:cxn>
                <a:cxn ang="0">
                  <a:pos x="510" y="1256"/>
                </a:cxn>
                <a:cxn ang="0">
                  <a:pos x="75" y="939"/>
                </a:cxn>
                <a:cxn ang="0">
                  <a:pos x="492" y="1180"/>
                </a:cxn>
                <a:cxn ang="0">
                  <a:pos x="686" y="1053"/>
                </a:cxn>
                <a:cxn ang="0">
                  <a:pos x="987" y="836"/>
                </a:cxn>
                <a:cxn ang="0">
                  <a:pos x="1069" y="481"/>
                </a:cxn>
                <a:cxn ang="0">
                  <a:pos x="824" y="128"/>
                </a:cxn>
                <a:cxn ang="0">
                  <a:pos x="820" y="126"/>
                </a:cxn>
                <a:cxn ang="0">
                  <a:pos x="392" y="90"/>
                </a:cxn>
                <a:cxn ang="0">
                  <a:pos x="125" y="339"/>
                </a:cxn>
                <a:cxn ang="0">
                  <a:pos x="88" y="708"/>
                </a:cxn>
                <a:cxn ang="0">
                  <a:pos x="75" y="939"/>
                </a:cxn>
              </a:cxnLst>
              <a:rect l="0" t="0" r="r" b="b"/>
              <a:pathLst>
                <a:path w="1152" h="1256">
                  <a:moveTo>
                    <a:pt x="510" y="1256"/>
                  </a:moveTo>
                  <a:cubicBezTo>
                    <a:pt x="0" y="961"/>
                    <a:pt x="0" y="961"/>
                    <a:pt x="0" y="961"/>
                  </a:cubicBezTo>
                  <a:cubicBezTo>
                    <a:pt x="13" y="937"/>
                    <a:pt x="13" y="937"/>
                    <a:pt x="13" y="937"/>
                  </a:cubicBezTo>
                  <a:cubicBezTo>
                    <a:pt x="46" y="877"/>
                    <a:pt x="40" y="801"/>
                    <a:pt x="32" y="713"/>
                  </a:cubicBezTo>
                  <a:cubicBezTo>
                    <a:pt x="23" y="604"/>
                    <a:pt x="11" y="468"/>
                    <a:pt x="73" y="317"/>
                  </a:cubicBezTo>
                  <a:cubicBezTo>
                    <a:pt x="128" y="184"/>
                    <a:pt x="234" y="85"/>
                    <a:pt x="373" y="37"/>
                  </a:cubicBezTo>
                  <a:cubicBezTo>
                    <a:pt x="449" y="10"/>
                    <a:pt x="533" y="0"/>
                    <a:pt x="616" y="7"/>
                  </a:cubicBezTo>
                  <a:cubicBezTo>
                    <a:pt x="699" y="14"/>
                    <a:pt x="779" y="38"/>
                    <a:pt x="848" y="77"/>
                  </a:cubicBezTo>
                  <a:cubicBezTo>
                    <a:pt x="852" y="80"/>
                    <a:pt x="852" y="80"/>
                    <a:pt x="852" y="80"/>
                  </a:cubicBezTo>
                  <a:cubicBezTo>
                    <a:pt x="853" y="80"/>
                    <a:pt x="853" y="80"/>
                    <a:pt x="853" y="80"/>
                  </a:cubicBezTo>
                  <a:cubicBezTo>
                    <a:pt x="920" y="120"/>
                    <a:pt x="981" y="177"/>
                    <a:pt x="1029" y="245"/>
                  </a:cubicBezTo>
                  <a:cubicBezTo>
                    <a:pt x="1076" y="313"/>
                    <a:pt x="1109" y="391"/>
                    <a:pt x="1125" y="470"/>
                  </a:cubicBezTo>
                  <a:cubicBezTo>
                    <a:pt x="1152" y="615"/>
                    <a:pt x="1119" y="757"/>
                    <a:pt x="1032" y="870"/>
                  </a:cubicBezTo>
                  <a:cubicBezTo>
                    <a:pt x="932" y="1000"/>
                    <a:pt x="809" y="1057"/>
                    <a:pt x="710" y="1104"/>
                  </a:cubicBezTo>
                  <a:cubicBezTo>
                    <a:pt x="629" y="1141"/>
                    <a:pt x="560" y="1174"/>
                    <a:pt x="524" y="1232"/>
                  </a:cubicBezTo>
                  <a:lnTo>
                    <a:pt x="510" y="1256"/>
                  </a:lnTo>
                  <a:close/>
                  <a:moveTo>
                    <a:pt x="75" y="939"/>
                  </a:moveTo>
                  <a:cubicBezTo>
                    <a:pt x="492" y="1180"/>
                    <a:pt x="492" y="1180"/>
                    <a:pt x="492" y="1180"/>
                  </a:cubicBezTo>
                  <a:cubicBezTo>
                    <a:pt x="538" y="1122"/>
                    <a:pt x="607" y="1090"/>
                    <a:pt x="686" y="1053"/>
                  </a:cubicBezTo>
                  <a:cubicBezTo>
                    <a:pt x="784" y="1007"/>
                    <a:pt x="896" y="955"/>
                    <a:pt x="987" y="836"/>
                  </a:cubicBezTo>
                  <a:cubicBezTo>
                    <a:pt x="1087" y="707"/>
                    <a:pt x="1087" y="572"/>
                    <a:pt x="1069" y="481"/>
                  </a:cubicBezTo>
                  <a:cubicBezTo>
                    <a:pt x="1042" y="337"/>
                    <a:pt x="948" y="201"/>
                    <a:pt x="824" y="128"/>
                  </a:cubicBezTo>
                  <a:cubicBezTo>
                    <a:pt x="820" y="126"/>
                    <a:pt x="820" y="126"/>
                    <a:pt x="820" y="126"/>
                  </a:cubicBezTo>
                  <a:cubicBezTo>
                    <a:pt x="695" y="55"/>
                    <a:pt x="530" y="41"/>
                    <a:pt x="392" y="90"/>
                  </a:cubicBezTo>
                  <a:cubicBezTo>
                    <a:pt x="304" y="120"/>
                    <a:pt x="187" y="188"/>
                    <a:pt x="125" y="339"/>
                  </a:cubicBezTo>
                  <a:cubicBezTo>
                    <a:pt x="68" y="477"/>
                    <a:pt x="79" y="600"/>
                    <a:pt x="88" y="708"/>
                  </a:cubicBezTo>
                  <a:cubicBezTo>
                    <a:pt x="96" y="795"/>
                    <a:pt x="102" y="871"/>
                    <a:pt x="75" y="939"/>
                  </a:cubicBezTo>
                  <a:close/>
                </a:path>
              </a:pathLst>
            </a:custGeom>
            <a:solidFill>
              <a:schemeClr val="bg1"/>
            </a:solidFill>
            <a:ln w="12700">
              <a:solidFill>
                <a:schemeClr val="bg1"/>
              </a:solid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0000"/>
                </a:solidFill>
                <a:effectLst/>
                <a:uLnTx/>
                <a:uFillTx/>
                <a:latin typeface="Calibri" panose="020F0502020204030204"/>
                <a:ea typeface="+mn-ea"/>
                <a:cs typeface="+mn-cs"/>
              </a:endParaRPr>
            </a:p>
          </p:txBody>
        </p:sp>
      </p:grpSp>
      <p:sp>
        <p:nvSpPr>
          <p:cNvPr id="16" name="مستطيل 15">
            <a:extLst>
              <a:ext uri="{FF2B5EF4-FFF2-40B4-BE49-F238E27FC236}">
                <a16:creationId xmlns:a16="http://schemas.microsoft.com/office/drawing/2014/main" id="{7130637E-6C64-4DBB-AD73-305BA1B77DE8}"/>
              </a:ext>
            </a:extLst>
          </p:cNvPr>
          <p:cNvSpPr/>
          <p:nvPr/>
        </p:nvSpPr>
        <p:spPr>
          <a:xfrm>
            <a:off x="3812231" y="5027467"/>
            <a:ext cx="6368607" cy="731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a:solidFill>
                  <a:schemeClr val="tx2">
                    <a:lumMod val="60000"/>
                    <a:lumOff val="40000"/>
                  </a:schemeClr>
                </a:solidFill>
                <a:latin typeface="29LT Bukra Md" panose="00000600000000000000" pitchFamily="50" charset="-78"/>
                <a:cs typeface="29LT Bukra Md" panose="00000600000000000000" pitchFamily="50" charset="-78"/>
              </a:rPr>
              <a:t>مبادرة بنك الأفكار</a:t>
            </a:r>
          </a:p>
        </p:txBody>
      </p:sp>
    </p:spTree>
    <p:extLst>
      <p:ext uri="{BB962C8B-B14F-4D97-AF65-F5344CB8AC3E}">
        <p14:creationId xmlns:p14="http://schemas.microsoft.com/office/powerpoint/2010/main" val="893544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a:extLst>
              <a:ext uri="{FF2B5EF4-FFF2-40B4-BE49-F238E27FC236}">
                <a16:creationId xmlns:a16="http://schemas.microsoft.com/office/drawing/2014/main" id="{94E2E72A-9355-41A7-A7DA-488EDACCC3D9}"/>
              </a:ext>
            </a:extLst>
          </p:cNvPr>
          <p:cNvGraphicFramePr>
            <a:graphicFrameLocks noGrp="1"/>
          </p:cNvGraphicFramePr>
          <p:nvPr>
            <p:extLst>
              <p:ext uri="{D42A27DB-BD31-4B8C-83A1-F6EECF244321}">
                <p14:modId xmlns:p14="http://schemas.microsoft.com/office/powerpoint/2010/main" val="1923909084"/>
              </p:ext>
            </p:extLst>
          </p:nvPr>
        </p:nvGraphicFramePr>
        <p:xfrm>
          <a:off x="1686800" y="415360"/>
          <a:ext cx="9239250" cy="5295949"/>
        </p:xfrm>
        <a:graphic>
          <a:graphicData uri="http://schemas.openxmlformats.org/drawingml/2006/table">
            <a:tbl>
              <a:tblPr rtl="1" firstRow="1" firstCol="1" bandRow="1"/>
              <a:tblGrid>
                <a:gridCol w="1731215">
                  <a:extLst>
                    <a:ext uri="{9D8B030D-6E8A-4147-A177-3AD203B41FA5}">
                      <a16:colId xmlns:a16="http://schemas.microsoft.com/office/drawing/2014/main" val="4232184330"/>
                    </a:ext>
                  </a:extLst>
                </a:gridCol>
                <a:gridCol w="379827">
                  <a:extLst>
                    <a:ext uri="{9D8B030D-6E8A-4147-A177-3AD203B41FA5}">
                      <a16:colId xmlns:a16="http://schemas.microsoft.com/office/drawing/2014/main" val="3167505778"/>
                    </a:ext>
                  </a:extLst>
                </a:gridCol>
                <a:gridCol w="2111042">
                  <a:extLst>
                    <a:ext uri="{9D8B030D-6E8A-4147-A177-3AD203B41FA5}">
                      <a16:colId xmlns:a16="http://schemas.microsoft.com/office/drawing/2014/main" val="2724883000"/>
                    </a:ext>
                  </a:extLst>
                </a:gridCol>
                <a:gridCol w="1298259">
                  <a:extLst>
                    <a:ext uri="{9D8B030D-6E8A-4147-A177-3AD203B41FA5}">
                      <a16:colId xmlns:a16="http://schemas.microsoft.com/office/drawing/2014/main" val="1283016906"/>
                    </a:ext>
                  </a:extLst>
                </a:gridCol>
                <a:gridCol w="1210324">
                  <a:extLst>
                    <a:ext uri="{9D8B030D-6E8A-4147-A177-3AD203B41FA5}">
                      <a16:colId xmlns:a16="http://schemas.microsoft.com/office/drawing/2014/main" val="439737993"/>
                    </a:ext>
                  </a:extLst>
                </a:gridCol>
                <a:gridCol w="520892">
                  <a:extLst>
                    <a:ext uri="{9D8B030D-6E8A-4147-A177-3AD203B41FA5}">
                      <a16:colId xmlns:a16="http://schemas.microsoft.com/office/drawing/2014/main" val="2605875985"/>
                    </a:ext>
                  </a:extLst>
                </a:gridCol>
                <a:gridCol w="1987691">
                  <a:extLst>
                    <a:ext uri="{9D8B030D-6E8A-4147-A177-3AD203B41FA5}">
                      <a16:colId xmlns:a16="http://schemas.microsoft.com/office/drawing/2014/main" val="936161807"/>
                    </a:ext>
                  </a:extLst>
                </a:gridCol>
              </a:tblGrid>
              <a:tr h="283575">
                <a:tc gridSpan="7">
                  <a:txBody>
                    <a:bodyPr/>
                    <a:lstStyle/>
                    <a:p>
                      <a:pPr algn="ctr" rtl="1">
                        <a:lnSpc>
                          <a:spcPct val="107000"/>
                        </a:lnSpc>
                        <a:spcAft>
                          <a:spcPts val="0"/>
                        </a:spcAft>
                      </a:pPr>
                      <a:endParaRPr lang="en-US" sz="1600" dirty="0">
                        <a:solidFill>
                          <a:srgbClr val="30727E"/>
                        </a:solidFill>
                        <a:effectLst/>
                        <a:latin typeface="Calibri" panose="020F0502020204030204" pitchFamily="34" charset="0"/>
                        <a:ea typeface="Calibri" panose="020F0502020204030204" pitchFamily="34" charset="0"/>
                        <a:cs typeface="Arial" panose="020B0604020202020204" pitchFamily="34" charset="0"/>
                      </a:endParaRPr>
                    </a:p>
                  </a:txBody>
                  <a:tcPr marL="25829" marR="2582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30727E"/>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2461743274"/>
                  </a:ext>
                </a:extLst>
              </a:tr>
              <a:tr h="323730">
                <a:tc gridSpan="7">
                  <a:txBody>
                    <a:bodyPr/>
                    <a:lstStyle/>
                    <a:p>
                      <a:pPr algn="ctr" rtl="1">
                        <a:lnSpc>
                          <a:spcPct val="107000"/>
                        </a:lnSpc>
                        <a:spcAft>
                          <a:spcPts val="0"/>
                        </a:spcAft>
                      </a:pPr>
                      <a:endParaRPr lang="en-US" sz="1200" dirty="0">
                        <a:solidFill>
                          <a:srgbClr val="30727E"/>
                        </a:solidFill>
                        <a:effectLst/>
                        <a:latin typeface="Calibri" panose="020F0502020204030204" pitchFamily="34" charset="0"/>
                        <a:ea typeface="Calibri" panose="020F0502020204030204" pitchFamily="34" charset="0"/>
                        <a:cs typeface="Arial" panose="020B0604020202020204" pitchFamily="34" charset="0"/>
                      </a:endParaRPr>
                    </a:p>
                  </a:txBody>
                  <a:tcPr marL="25829" marR="2582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374702234"/>
                  </a:ext>
                </a:extLst>
              </a:tr>
              <a:tr h="1277605">
                <a:tc rowSpan="3">
                  <a:txBody>
                    <a:bodyPr/>
                    <a:lstStyle/>
                    <a:p>
                      <a:pPr algn="ctr" rtl="1">
                        <a:lnSpc>
                          <a:spcPct val="107000"/>
                        </a:lnSpc>
                        <a:spcAft>
                          <a:spcPts val="0"/>
                        </a:spcAft>
                      </a:pPr>
                      <a:r>
                        <a:rPr lang="ar-SA" sz="1200" b="1" dirty="0">
                          <a:solidFill>
                            <a:srgbClr val="30727E"/>
                          </a:solidFill>
                          <a:effectLst/>
                          <a:latin typeface="Calibri" panose="020F0502020204030204" pitchFamily="34" charset="0"/>
                          <a:ea typeface="Calibri" panose="020F0502020204030204" pitchFamily="34" charset="0"/>
                          <a:cs typeface="29LT Bukra Md" panose="00000600000000000000" pitchFamily="50" charset="-78"/>
                        </a:rPr>
                        <a:t>الشركاء الرئيسيين</a:t>
                      </a:r>
                      <a:endParaRPr lang="en-US" sz="1200" dirty="0">
                        <a:solidFill>
                          <a:srgbClr val="30727E"/>
                        </a:solidFill>
                        <a:effectLst/>
                        <a:latin typeface="Calibri" panose="020F0502020204030204" pitchFamily="34" charset="0"/>
                        <a:ea typeface="Calibri" panose="020F0502020204030204" pitchFamily="34" charset="0"/>
                        <a:cs typeface="Arial" panose="020B0604020202020204" pitchFamily="34" charset="0"/>
                      </a:endParaRPr>
                    </a:p>
                  </a:txBody>
                  <a:tcPr marL="25829" marR="2582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gridSpan="2">
                  <a:txBody>
                    <a:bodyPr/>
                    <a:lstStyle/>
                    <a:p>
                      <a:pPr marL="85725" indent="-76200" algn="ctr" rtl="1">
                        <a:lnSpc>
                          <a:spcPct val="107000"/>
                        </a:lnSpc>
                        <a:spcAft>
                          <a:spcPts val="0"/>
                        </a:spcAft>
                      </a:pPr>
                      <a:r>
                        <a:rPr lang="ar-SA" sz="1200" b="1" dirty="0">
                          <a:solidFill>
                            <a:srgbClr val="30727E"/>
                          </a:solidFill>
                          <a:effectLst/>
                          <a:latin typeface="Calibri" panose="020F0502020204030204" pitchFamily="34" charset="0"/>
                          <a:ea typeface="Calibri" panose="020F0502020204030204" pitchFamily="34" charset="0"/>
                          <a:cs typeface="29LT Bukra Md" panose="00000600000000000000" pitchFamily="50" charset="-78"/>
                        </a:rPr>
                        <a:t>الأنشطة الرئيسية</a:t>
                      </a:r>
                      <a:endParaRPr lang="en-US" sz="1200" dirty="0">
                        <a:solidFill>
                          <a:srgbClr val="30727E"/>
                        </a:solidFill>
                        <a:effectLst/>
                        <a:latin typeface="Calibri" panose="020F0502020204030204" pitchFamily="34" charset="0"/>
                        <a:ea typeface="Calibri" panose="020F0502020204030204" pitchFamily="34" charset="0"/>
                        <a:cs typeface="Arial" panose="020B0604020202020204" pitchFamily="34" charset="0"/>
                      </a:endParaRPr>
                    </a:p>
                  </a:txBody>
                  <a:tcPr marL="25829" marR="2582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hMerge="1">
                  <a:txBody>
                    <a:bodyPr/>
                    <a:lstStyle/>
                    <a:p>
                      <a:pPr rtl="1"/>
                      <a:endParaRPr lang="ar-SA"/>
                    </a:p>
                  </a:txBody>
                  <a:tcPr/>
                </a:tc>
                <a:tc rowSpan="3">
                  <a:txBody>
                    <a:bodyPr/>
                    <a:lstStyle/>
                    <a:p>
                      <a:pPr marL="85725" indent="0" algn="r" rtl="1">
                        <a:lnSpc>
                          <a:spcPct val="107000"/>
                        </a:lnSpc>
                        <a:spcAft>
                          <a:spcPts val="0"/>
                        </a:spcAft>
                      </a:pPr>
                      <a:r>
                        <a:rPr lang="ar-SA" sz="1200" b="1" dirty="0">
                          <a:solidFill>
                            <a:srgbClr val="30727E"/>
                          </a:solidFill>
                          <a:effectLst/>
                          <a:latin typeface="Calibri" panose="020F0502020204030204" pitchFamily="34" charset="0"/>
                          <a:ea typeface="Calibri" panose="020F0502020204030204" pitchFamily="34" charset="0"/>
                          <a:cs typeface="29LT Bukra Md" panose="00000600000000000000" pitchFamily="50" charset="-78"/>
                        </a:rPr>
                        <a:t>القيم المقترحة</a:t>
                      </a:r>
                      <a:endParaRPr lang="en-US" sz="1200" dirty="0">
                        <a:solidFill>
                          <a:srgbClr val="30727E"/>
                        </a:solidFill>
                        <a:effectLst/>
                        <a:latin typeface="Calibri" panose="020F0502020204030204" pitchFamily="34" charset="0"/>
                        <a:ea typeface="Calibri" panose="020F0502020204030204" pitchFamily="34" charset="0"/>
                        <a:cs typeface="Arial" panose="020B0604020202020204" pitchFamily="34" charset="0"/>
                      </a:endParaRPr>
                    </a:p>
                  </a:txBody>
                  <a:tcPr marL="25829" marR="2582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rtl="1">
                        <a:lnSpc>
                          <a:spcPct val="107000"/>
                        </a:lnSpc>
                        <a:spcAft>
                          <a:spcPts val="0"/>
                        </a:spcAft>
                      </a:pPr>
                      <a:r>
                        <a:rPr lang="ar-SA" sz="1200" b="1" dirty="0">
                          <a:solidFill>
                            <a:srgbClr val="30727E"/>
                          </a:solidFill>
                          <a:effectLst/>
                          <a:latin typeface="Calibri" panose="020F0502020204030204" pitchFamily="34" charset="0"/>
                          <a:ea typeface="Calibri" panose="020F0502020204030204" pitchFamily="34" charset="0"/>
                          <a:cs typeface="29LT Bukra Md" panose="00000600000000000000" pitchFamily="50" charset="-78"/>
                        </a:rPr>
                        <a:t>العلاقات مع المستفيدين</a:t>
                      </a:r>
                      <a:endParaRPr lang="en-US" sz="1200" dirty="0">
                        <a:solidFill>
                          <a:srgbClr val="30727E"/>
                        </a:solidFill>
                        <a:effectLst/>
                        <a:latin typeface="Calibri" panose="020F0502020204030204" pitchFamily="34" charset="0"/>
                        <a:ea typeface="Calibri" panose="020F0502020204030204" pitchFamily="34" charset="0"/>
                        <a:cs typeface="Arial" panose="020B0604020202020204" pitchFamily="34" charset="0"/>
                      </a:endParaRPr>
                    </a:p>
                  </a:txBody>
                  <a:tcPr marL="25829" marR="2582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ar-SA"/>
                    </a:p>
                  </a:txBody>
                  <a:tcPr/>
                </a:tc>
                <a:tc rowSpan="3">
                  <a:txBody>
                    <a:bodyPr/>
                    <a:lstStyle/>
                    <a:p>
                      <a:pPr algn="ctr" rtl="1">
                        <a:lnSpc>
                          <a:spcPct val="107000"/>
                        </a:lnSpc>
                        <a:spcAft>
                          <a:spcPts val="0"/>
                        </a:spcAft>
                      </a:pPr>
                      <a:r>
                        <a:rPr lang="ar-SA" sz="1200" b="1" dirty="0">
                          <a:solidFill>
                            <a:srgbClr val="30727E"/>
                          </a:solidFill>
                          <a:effectLst/>
                          <a:latin typeface="Calibri" panose="020F0502020204030204" pitchFamily="34" charset="0"/>
                          <a:ea typeface="Calibri" panose="020F0502020204030204" pitchFamily="34" charset="0"/>
                          <a:cs typeface="29LT Bukra Md" panose="00000600000000000000" pitchFamily="50" charset="-78"/>
                        </a:rPr>
                        <a:t>شرائح المستفيدين</a:t>
                      </a:r>
                      <a:endParaRPr lang="en-US" sz="1200" dirty="0">
                        <a:solidFill>
                          <a:srgbClr val="30727E"/>
                        </a:solidFill>
                        <a:effectLst/>
                        <a:latin typeface="Calibri" panose="020F0502020204030204" pitchFamily="34" charset="0"/>
                        <a:ea typeface="Calibri" panose="020F0502020204030204" pitchFamily="34" charset="0"/>
                        <a:cs typeface="Arial" panose="020B0604020202020204" pitchFamily="34" charset="0"/>
                      </a:endParaRPr>
                    </a:p>
                  </a:txBody>
                  <a:tcPr marL="25829" marR="2582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7071270"/>
                  </a:ext>
                </a:extLst>
              </a:tr>
              <a:tr h="1277605">
                <a:tc vMerge="1">
                  <a:txBody>
                    <a:bodyPr/>
                    <a:lstStyle/>
                    <a:p>
                      <a:pPr rtl="1"/>
                      <a:endParaRPr lang="ar-SA"/>
                    </a:p>
                  </a:txBody>
                  <a:tcPr/>
                </a:tc>
                <a:tc gridSpan="2" vMerge="1">
                  <a:txBody>
                    <a:bodyPr/>
                    <a:lstStyle/>
                    <a:p>
                      <a:pPr rtl="1"/>
                      <a:endParaRPr lang="ar-SA"/>
                    </a:p>
                  </a:txBody>
                  <a:tcPr/>
                </a:tc>
                <a:tc hMerge="1" vMerge="1">
                  <a:txBody>
                    <a:bodyPr/>
                    <a:lstStyle/>
                    <a:p>
                      <a:pPr rtl="1"/>
                      <a:endParaRPr lang="ar-SA"/>
                    </a:p>
                  </a:txBody>
                  <a:tcPr/>
                </a:tc>
                <a:tc vMerge="1">
                  <a:txBody>
                    <a:bodyPr/>
                    <a:lstStyle/>
                    <a:p>
                      <a:pPr rtl="1"/>
                      <a:endParaRPr lang="ar-SA"/>
                    </a:p>
                  </a:txBody>
                  <a:tcPr/>
                </a:tc>
                <a:tc rowSpan="2" gridSpan="2">
                  <a:txBody>
                    <a:bodyPr/>
                    <a:lstStyle/>
                    <a:p>
                      <a:pPr algn="ctr" rtl="1">
                        <a:lnSpc>
                          <a:spcPct val="107000"/>
                        </a:lnSpc>
                        <a:spcAft>
                          <a:spcPts val="0"/>
                        </a:spcAft>
                      </a:pPr>
                      <a:r>
                        <a:rPr lang="ar-SA" sz="1200" b="1" dirty="0">
                          <a:solidFill>
                            <a:srgbClr val="30727E"/>
                          </a:solidFill>
                          <a:effectLst/>
                          <a:latin typeface="Calibri" panose="020F0502020204030204" pitchFamily="34" charset="0"/>
                          <a:ea typeface="Calibri" panose="020F0502020204030204" pitchFamily="34" charset="0"/>
                          <a:cs typeface="29LT Bukra Md" panose="00000600000000000000" pitchFamily="50" charset="-78"/>
                        </a:rPr>
                        <a:t>القنوات </a:t>
                      </a:r>
                      <a:endParaRPr lang="en-US" sz="1200" dirty="0">
                        <a:solidFill>
                          <a:srgbClr val="30727E"/>
                        </a:solidFill>
                        <a:effectLst/>
                        <a:latin typeface="Calibri" panose="020F0502020204030204" pitchFamily="34" charset="0"/>
                        <a:ea typeface="Calibri" panose="020F0502020204030204" pitchFamily="34" charset="0"/>
                        <a:cs typeface="Arial" panose="020B0604020202020204" pitchFamily="34" charset="0"/>
                      </a:endParaRPr>
                    </a:p>
                  </a:txBody>
                  <a:tcPr marL="25829" marR="2582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hMerge="1">
                  <a:txBody>
                    <a:bodyPr/>
                    <a:lstStyle/>
                    <a:p>
                      <a:pPr rtl="1"/>
                      <a:endParaRPr lang="ar-SA"/>
                    </a:p>
                  </a:txBody>
                  <a:tcPr/>
                </a:tc>
                <a:tc vMerge="1">
                  <a:txBody>
                    <a:bodyPr/>
                    <a:lstStyle/>
                    <a:p>
                      <a:pPr rtl="1"/>
                      <a:endParaRPr lang="ar-SA"/>
                    </a:p>
                  </a:txBody>
                  <a:tcPr/>
                </a:tc>
                <a:extLst>
                  <a:ext uri="{0D108BD9-81ED-4DB2-BD59-A6C34878D82A}">
                    <a16:rowId xmlns:a16="http://schemas.microsoft.com/office/drawing/2014/main" val="1041216767"/>
                  </a:ext>
                </a:extLst>
              </a:tr>
              <a:tr h="904521">
                <a:tc vMerge="1">
                  <a:txBody>
                    <a:bodyPr/>
                    <a:lstStyle/>
                    <a:p>
                      <a:pPr rtl="1"/>
                      <a:endParaRPr lang="ar-SA"/>
                    </a:p>
                  </a:txBody>
                  <a:tcPr/>
                </a:tc>
                <a:tc gridSpan="2">
                  <a:txBody>
                    <a:bodyPr/>
                    <a:lstStyle/>
                    <a:p>
                      <a:pPr algn="ctr" rtl="1">
                        <a:lnSpc>
                          <a:spcPct val="107000"/>
                        </a:lnSpc>
                        <a:spcAft>
                          <a:spcPts val="0"/>
                        </a:spcAft>
                      </a:pPr>
                      <a:r>
                        <a:rPr lang="ar-SA" sz="1200" b="1" dirty="0">
                          <a:solidFill>
                            <a:srgbClr val="30727E"/>
                          </a:solidFill>
                          <a:effectLst/>
                          <a:latin typeface="Calibri" panose="020F0502020204030204" pitchFamily="34" charset="0"/>
                          <a:ea typeface="Calibri" panose="020F0502020204030204" pitchFamily="34" charset="0"/>
                          <a:cs typeface="29LT Bukra Md" panose="00000600000000000000" pitchFamily="50" charset="-78"/>
                        </a:rPr>
                        <a:t>الموارد الرئيسية</a:t>
                      </a:r>
                      <a:endParaRPr lang="en-US" sz="1200" dirty="0">
                        <a:solidFill>
                          <a:srgbClr val="30727E"/>
                        </a:solidFill>
                        <a:effectLst/>
                        <a:latin typeface="Calibri" panose="020F0502020204030204" pitchFamily="34" charset="0"/>
                        <a:ea typeface="Calibri" panose="020F0502020204030204" pitchFamily="34" charset="0"/>
                        <a:cs typeface="Arial" panose="020B0604020202020204" pitchFamily="34" charset="0"/>
                      </a:endParaRPr>
                    </a:p>
                    <a:p>
                      <a:pPr marL="0" lvl="0" indent="0" algn="r" rtl="1">
                        <a:lnSpc>
                          <a:spcPct val="107000"/>
                        </a:lnSpc>
                        <a:spcAft>
                          <a:spcPts val="0"/>
                        </a:spcAft>
                        <a:buFont typeface="Symbol" panose="05050102010706020507" pitchFamily="18" charset="2"/>
                        <a:buNone/>
                      </a:pPr>
                      <a:endParaRPr lang="en-US" sz="1200" dirty="0">
                        <a:solidFill>
                          <a:srgbClr val="30727E"/>
                        </a:solidFill>
                        <a:effectLst/>
                        <a:latin typeface="Calibri" panose="020F0502020204030204" pitchFamily="34" charset="0"/>
                        <a:ea typeface="Calibri" panose="020F0502020204030204" pitchFamily="34" charset="0"/>
                        <a:cs typeface="Arial" panose="020B0604020202020204" pitchFamily="34" charset="0"/>
                      </a:endParaRPr>
                    </a:p>
                  </a:txBody>
                  <a:tcPr marL="25829" marR="2582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ar-SA"/>
                    </a:p>
                  </a:txBody>
                  <a:tcPr/>
                </a:tc>
                <a:tc vMerge="1">
                  <a:txBody>
                    <a:bodyPr/>
                    <a:lstStyle/>
                    <a:p>
                      <a:pPr rtl="1"/>
                      <a:endParaRPr lang="ar-SA"/>
                    </a:p>
                  </a:txBody>
                  <a:tcPr/>
                </a:tc>
                <a:tc gridSpan="2" vMerge="1">
                  <a:txBody>
                    <a:bodyPr/>
                    <a:lstStyle/>
                    <a:p>
                      <a:pPr rtl="1"/>
                      <a:endParaRPr lang="ar-SA"/>
                    </a:p>
                  </a:txBody>
                  <a:tcPr/>
                </a:tc>
                <a:tc hMerge="1" vMerge="1">
                  <a:txBody>
                    <a:bodyPr/>
                    <a:lstStyle/>
                    <a:p>
                      <a:pPr rtl="1"/>
                      <a:endParaRPr lang="ar-SA"/>
                    </a:p>
                  </a:txBody>
                  <a:tcPr/>
                </a:tc>
                <a:tc vMerge="1">
                  <a:txBody>
                    <a:bodyPr/>
                    <a:lstStyle/>
                    <a:p>
                      <a:pPr rtl="1"/>
                      <a:endParaRPr lang="ar-SA"/>
                    </a:p>
                  </a:txBody>
                  <a:tcPr/>
                </a:tc>
                <a:extLst>
                  <a:ext uri="{0D108BD9-81ED-4DB2-BD59-A6C34878D82A}">
                    <a16:rowId xmlns:a16="http://schemas.microsoft.com/office/drawing/2014/main" val="3727365333"/>
                  </a:ext>
                </a:extLst>
              </a:tr>
              <a:tr h="193320">
                <a:tc gridSpan="3">
                  <a:txBody>
                    <a:bodyPr/>
                    <a:lstStyle/>
                    <a:p>
                      <a:pPr algn="ctr" rtl="1">
                        <a:lnSpc>
                          <a:spcPct val="107000"/>
                        </a:lnSpc>
                        <a:spcAft>
                          <a:spcPts val="0"/>
                        </a:spcAft>
                      </a:pPr>
                      <a:r>
                        <a:rPr lang="ar-SA" sz="1200" b="1" dirty="0">
                          <a:solidFill>
                            <a:schemeClr val="bg1"/>
                          </a:solidFill>
                          <a:effectLst/>
                          <a:latin typeface="Calibri" panose="020F0502020204030204" pitchFamily="34" charset="0"/>
                          <a:ea typeface="Calibri" panose="020F0502020204030204" pitchFamily="34" charset="0"/>
                          <a:cs typeface="29LT Bukra Md" panose="00000600000000000000" pitchFamily="50" charset="-78"/>
                        </a:rPr>
                        <a:t>هيكل التكاليف </a:t>
                      </a:r>
                      <a:endParaRPr lang="en-US" sz="1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25829" marR="2582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30727E"/>
                    </a:solidFill>
                  </a:tcPr>
                </a:tc>
                <a:tc hMerge="1">
                  <a:txBody>
                    <a:bodyPr/>
                    <a:lstStyle/>
                    <a:p>
                      <a:pPr rtl="1"/>
                      <a:endParaRPr lang="ar-SA"/>
                    </a:p>
                  </a:txBody>
                  <a:tcPr/>
                </a:tc>
                <a:tc hMerge="1">
                  <a:txBody>
                    <a:bodyPr/>
                    <a:lstStyle/>
                    <a:p>
                      <a:pPr marL="342900" lvl="0" indent="-342900" algn="r" rtl="1">
                        <a:lnSpc>
                          <a:spcPct val="107000"/>
                        </a:lnSpc>
                        <a:spcAft>
                          <a:spcPts val="0"/>
                        </a:spcAft>
                        <a:buFont typeface="Symbol" panose="05050102010706020507" pitchFamily="18" charset="2"/>
                        <a:buChar char=""/>
                      </a:pP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25829" marR="2582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4">
                  <a:txBody>
                    <a:bodyPr/>
                    <a:lstStyle/>
                    <a:p>
                      <a:pPr algn="ctr" rtl="1">
                        <a:lnSpc>
                          <a:spcPct val="107000"/>
                        </a:lnSpc>
                        <a:spcAft>
                          <a:spcPts val="0"/>
                        </a:spcAft>
                      </a:pPr>
                      <a:r>
                        <a:rPr lang="ar-SA" sz="1200" b="1" dirty="0">
                          <a:solidFill>
                            <a:schemeClr val="bg1"/>
                          </a:solidFill>
                          <a:effectLst/>
                          <a:latin typeface="Calibri" panose="020F0502020204030204" pitchFamily="34" charset="0"/>
                          <a:ea typeface="Calibri" panose="020F0502020204030204" pitchFamily="34" charset="0"/>
                          <a:cs typeface="29LT Bukra Md" panose="00000600000000000000" pitchFamily="50" charset="-78"/>
                        </a:rPr>
                        <a:t>مصدر الإيرادات</a:t>
                      </a:r>
                      <a:endParaRPr lang="en-US" sz="1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25829" marR="2582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30727E"/>
                    </a:solidFill>
                  </a:tcPr>
                </a:tc>
                <a:tc hMerge="1">
                  <a:txBody>
                    <a:bodyPr/>
                    <a:lstStyle/>
                    <a:p>
                      <a:pPr rtl="1"/>
                      <a:endParaRPr lang="ar-SA"/>
                    </a:p>
                  </a:txBody>
                  <a:tcPr/>
                </a:tc>
                <a:tc hMerge="1">
                  <a:txBody>
                    <a:bodyPr/>
                    <a:lstStyle/>
                    <a:p>
                      <a:pPr marL="0" lvl="0" indent="0" algn="r" rtl="1">
                        <a:lnSpc>
                          <a:spcPct val="107000"/>
                        </a:lnSpc>
                        <a:spcAft>
                          <a:spcPts val="0"/>
                        </a:spcAft>
                        <a:buFont typeface="Symbol" panose="05050102010706020507" pitchFamily="18" charset="2"/>
                        <a:buNone/>
                      </a:pP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25829" marR="2582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ar-SA"/>
                    </a:p>
                  </a:txBody>
                  <a:tcPr/>
                </a:tc>
                <a:extLst>
                  <a:ext uri="{0D108BD9-81ED-4DB2-BD59-A6C34878D82A}">
                    <a16:rowId xmlns:a16="http://schemas.microsoft.com/office/drawing/2014/main" val="4164702718"/>
                  </a:ext>
                </a:extLst>
              </a:tr>
              <a:tr h="1033206">
                <a:tc gridSpan="2">
                  <a:txBody>
                    <a:bodyPr/>
                    <a:lstStyle/>
                    <a:p>
                      <a:pPr marL="342900" lvl="0" indent="-342900" algn="r" rtl="1">
                        <a:lnSpc>
                          <a:spcPct val="107000"/>
                        </a:lnSpc>
                        <a:spcAft>
                          <a:spcPts val="0"/>
                        </a:spcAft>
                        <a:buFont typeface="Symbol" panose="05050102010706020507" pitchFamily="18" charset="2"/>
                        <a:buChar char=""/>
                      </a:pPr>
                      <a:endParaRPr lang="en-US" sz="1200" b="1" dirty="0">
                        <a:solidFill>
                          <a:srgbClr val="30727E"/>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25829" marR="2582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ar-SA"/>
                    </a:p>
                  </a:txBody>
                  <a:tcPr/>
                </a:tc>
                <a:tc>
                  <a:txBody>
                    <a:bodyPr/>
                    <a:lstStyle/>
                    <a:p>
                      <a:pPr marL="342900" lvl="0" indent="-342900" algn="r" rtl="1">
                        <a:lnSpc>
                          <a:spcPct val="107000"/>
                        </a:lnSpc>
                        <a:spcAft>
                          <a:spcPts val="0"/>
                        </a:spcAft>
                        <a:buFont typeface="Symbol" panose="05050102010706020507" pitchFamily="18" charset="2"/>
                        <a:buChar char=""/>
                      </a:pPr>
                      <a:endParaRPr lang="en-US" sz="1200" b="1" dirty="0">
                        <a:solidFill>
                          <a:srgbClr val="30727E"/>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25829" marR="2582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marL="342900" lvl="0" indent="-342900" algn="r" rtl="1">
                        <a:lnSpc>
                          <a:spcPct val="107000"/>
                        </a:lnSpc>
                        <a:spcAft>
                          <a:spcPts val="0"/>
                        </a:spcAft>
                        <a:buFont typeface="Symbol" panose="05050102010706020507" pitchFamily="18" charset="2"/>
                        <a:buChar char=""/>
                      </a:pPr>
                      <a:endParaRPr lang="ar-SA" sz="1200" b="1" dirty="0">
                        <a:solidFill>
                          <a:srgbClr val="30727E"/>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25829" marR="2582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ar-SA"/>
                    </a:p>
                  </a:txBody>
                  <a:tcPr/>
                </a:tc>
                <a:tc gridSpan="2">
                  <a:txBody>
                    <a:bodyPr/>
                    <a:lstStyle/>
                    <a:p>
                      <a:pPr marL="342900" lvl="0" indent="-342900" algn="r" rtl="1">
                        <a:lnSpc>
                          <a:spcPct val="107000"/>
                        </a:lnSpc>
                        <a:spcAft>
                          <a:spcPts val="0"/>
                        </a:spcAft>
                        <a:buFont typeface="Symbol" panose="05050102010706020507" pitchFamily="18" charset="2"/>
                        <a:buChar char=""/>
                      </a:pPr>
                      <a:endParaRPr lang="en-US" sz="1200" b="1" kern="1200" dirty="0">
                        <a:solidFill>
                          <a:srgbClr val="30727E"/>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25829" marR="2582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ar-SA"/>
                    </a:p>
                  </a:txBody>
                  <a:tcPr/>
                </a:tc>
                <a:extLst>
                  <a:ext uri="{0D108BD9-81ED-4DB2-BD59-A6C34878D82A}">
                    <a16:rowId xmlns:a16="http://schemas.microsoft.com/office/drawing/2014/main" val="4069317222"/>
                  </a:ext>
                </a:extLst>
              </a:tr>
            </a:tbl>
          </a:graphicData>
        </a:graphic>
      </p:graphicFrame>
    </p:spTree>
    <p:extLst>
      <p:ext uri="{BB962C8B-B14F-4D97-AF65-F5344CB8AC3E}">
        <p14:creationId xmlns:p14="http://schemas.microsoft.com/office/powerpoint/2010/main" val="2002437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3">
            <a:extLst>
              <a:ext uri="{FF2B5EF4-FFF2-40B4-BE49-F238E27FC236}">
                <a16:creationId xmlns:a16="http://schemas.microsoft.com/office/drawing/2014/main" id="{11CFCFC5-876C-4B35-8C8C-D40139FCBEF7}"/>
              </a:ext>
            </a:extLst>
          </p:cNvPr>
          <p:cNvGraphicFramePr>
            <a:graphicFrameLocks noGrp="1"/>
          </p:cNvGraphicFramePr>
          <p:nvPr>
            <p:extLst>
              <p:ext uri="{D42A27DB-BD31-4B8C-83A1-F6EECF244321}">
                <p14:modId xmlns:p14="http://schemas.microsoft.com/office/powerpoint/2010/main" val="426123151"/>
              </p:ext>
            </p:extLst>
          </p:nvPr>
        </p:nvGraphicFramePr>
        <p:xfrm>
          <a:off x="789437" y="448363"/>
          <a:ext cx="10446871" cy="4150885"/>
        </p:xfrm>
        <a:graphic>
          <a:graphicData uri="http://schemas.openxmlformats.org/drawingml/2006/table">
            <a:tbl>
              <a:tblPr rtl="1" bandRow="1">
                <a:tableStyleId>{93296810-A885-4BE3-A3E7-6D5BEEA58F35}</a:tableStyleId>
              </a:tblPr>
              <a:tblGrid>
                <a:gridCol w="1755229">
                  <a:extLst>
                    <a:ext uri="{9D8B030D-6E8A-4147-A177-3AD203B41FA5}">
                      <a16:colId xmlns:a16="http://schemas.microsoft.com/office/drawing/2014/main" val="2268327242"/>
                    </a:ext>
                  </a:extLst>
                </a:gridCol>
                <a:gridCol w="8691642">
                  <a:extLst>
                    <a:ext uri="{9D8B030D-6E8A-4147-A177-3AD203B41FA5}">
                      <a16:colId xmlns:a16="http://schemas.microsoft.com/office/drawing/2014/main" val="88908929"/>
                    </a:ext>
                  </a:extLst>
                </a:gridCol>
              </a:tblGrid>
              <a:tr h="433556">
                <a:tc>
                  <a:txBody>
                    <a:bodyPr/>
                    <a:lstStyle/>
                    <a:p>
                      <a:pPr algn="ctr" rtl="1">
                        <a:lnSpc>
                          <a:spcPct val="150000"/>
                        </a:lnSpc>
                      </a:pPr>
                      <a:r>
                        <a:rPr lang="ar-SA" sz="1400" dirty="0">
                          <a:solidFill>
                            <a:schemeClr val="bg1"/>
                          </a:solidFill>
                          <a:latin typeface="29LT Bukra Md" panose="00000600000000000000" pitchFamily="50" charset="-78"/>
                          <a:cs typeface="29LT Bukra Md" panose="00000600000000000000" pitchFamily="50" charset="-78"/>
                        </a:rPr>
                        <a:t>رقم المبادرة</a:t>
                      </a:r>
                    </a:p>
                  </a:txBody>
                  <a:tcPr anchor="ctr">
                    <a:solidFill>
                      <a:srgbClr val="30727E"/>
                    </a:solidFill>
                  </a:tcPr>
                </a:tc>
                <a:tc>
                  <a:txBody>
                    <a:bodyPr/>
                    <a:lstStyle/>
                    <a:p>
                      <a:pPr rtl="1"/>
                      <a:endParaRPr lang="ar-SA" sz="2800" dirty="0">
                        <a:solidFill>
                          <a:schemeClr val="tx1">
                            <a:lumMod val="50000"/>
                          </a:schemeClr>
                        </a:solidFill>
                        <a:latin typeface="Sakkal Majalla" panose="02000000000000000000" pitchFamily="2" charset="-78"/>
                        <a:cs typeface="Sakkal Majalla" panose="02000000000000000000" pitchFamily="2" charset="-78"/>
                      </a:endParaRPr>
                    </a:p>
                  </a:txBody>
                  <a:tcPr anchor="ctr"/>
                </a:tc>
                <a:extLst>
                  <a:ext uri="{0D108BD9-81ED-4DB2-BD59-A6C34878D82A}">
                    <a16:rowId xmlns:a16="http://schemas.microsoft.com/office/drawing/2014/main" val="2359678859"/>
                  </a:ext>
                </a:extLst>
              </a:tr>
              <a:tr h="433556">
                <a:tc>
                  <a:txBody>
                    <a:bodyPr/>
                    <a:lstStyle/>
                    <a:p>
                      <a:pPr algn="ctr" rtl="1">
                        <a:lnSpc>
                          <a:spcPct val="150000"/>
                        </a:lnSpc>
                      </a:pPr>
                      <a:r>
                        <a:rPr lang="ar-SA" sz="1400" dirty="0">
                          <a:solidFill>
                            <a:schemeClr val="bg1"/>
                          </a:solidFill>
                          <a:latin typeface="29LT Bukra Md" panose="00000600000000000000" pitchFamily="50" charset="-78"/>
                          <a:cs typeface="29LT Bukra Md" panose="00000600000000000000" pitchFamily="50" charset="-78"/>
                        </a:rPr>
                        <a:t>اسم المبادرة</a:t>
                      </a:r>
                    </a:p>
                  </a:txBody>
                  <a:tcPr anchor="ctr">
                    <a:solidFill>
                      <a:srgbClr val="30727E"/>
                    </a:solidFill>
                  </a:tcPr>
                </a:tc>
                <a:tc>
                  <a:txBody>
                    <a:bodyPr/>
                    <a:lstStyle/>
                    <a:p>
                      <a:pPr rtl="1"/>
                      <a:endParaRPr lang="ar-SA" sz="2000" dirty="0">
                        <a:solidFill>
                          <a:srgbClr val="FF0000"/>
                        </a:solidFill>
                        <a:latin typeface="29LT Bukra Md" panose="00000600000000000000" pitchFamily="50" charset="-78"/>
                        <a:cs typeface="29LT Bukra Md" panose="00000600000000000000" pitchFamily="50" charset="-78"/>
                      </a:endParaRPr>
                    </a:p>
                  </a:txBody>
                  <a:tcPr anchor="ctr"/>
                </a:tc>
                <a:extLst>
                  <a:ext uri="{0D108BD9-81ED-4DB2-BD59-A6C34878D82A}">
                    <a16:rowId xmlns:a16="http://schemas.microsoft.com/office/drawing/2014/main" val="1328158162"/>
                  </a:ext>
                </a:extLst>
              </a:tr>
              <a:tr h="433556">
                <a:tc>
                  <a:txBody>
                    <a:bodyPr/>
                    <a:lstStyle/>
                    <a:p>
                      <a:pPr algn="ctr" rtl="1">
                        <a:lnSpc>
                          <a:spcPct val="150000"/>
                        </a:lnSpc>
                      </a:pPr>
                      <a:r>
                        <a:rPr lang="ar-SA" sz="1400" dirty="0">
                          <a:solidFill>
                            <a:schemeClr val="bg1"/>
                          </a:solidFill>
                          <a:latin typeface="29LT Bukra Md" panose="00000600000000000000" pitchFamily="50" charset="-78"/>
                          <a:cs typeface="29LT Bukra Md" panose="00000600000000000000" pitchFamily="50" charset="-78"/>
                        </a:rPr>
                        <a:t>مالك المبادرة</a:t>
                      </a:r>
                    </a:p>
                  </a:txBody>
                  <a:tcPr anchor="ctr">
                    <a:solidFill>
                      <a:srgbClr val="30727E"/>
                    </a:solidFill>
                  </a:tcPr>
                </a:tc>
                <a:tc>
                  <a:txBody>
                    <a:bodyPr/>
                    <a:lstStyle/>
                    <a:p>
                      <a:pPr rtl="1"/>
                      <a:endParaRPr lang="ar-SA" sz="2400" dirty="0">
                        <a:solidFill>
                          <a:schemeClr val="tx1">
                            <a:lumMod val="50000"/>
                          </a:schemeClr>
                        </a:solidFill>
                        <a:latin typeface="Sakkal Majalla" panose="02000000000000000000" pitchFamily="2" charset="-78"/>
                        <a:cs typeface="Sakkal Majalla" panose="02000000000000000000" pitchFamily="2" charset="-78"/>
                      </a:endParaRPr>
                    </a:p>
                  </a:txBody>
                  <a:tcPr anchor="ctr"/>
                </a:tc>
                <a:extLst>
                  <a:ext uri="{0D108BD9-81ED-4DB2-BD59-A6C34878D82A}">
                    <a16:rowId xmlns:a16="http://schemas.microsoft.com/office/drawing/2014/main" val="2716488605"/>
                  </a:ext>
                </a:extLst>
              </a:tr>
              <a:tr h="534521">
                <a:tc>
                  <a:txBody>
                    <a:bodyPr/>
                    <a:lstStyle/>
                    <a:p>
                      <a:pPr algn="ctr" rtl="1">
                        <a:lnSpc>
                          <a:spcPct val="150000"/>
                        </a:lnSpc>
                      </a:pPr>
                      <a:r>
                        <a:rPr lang="ar-SA" sz="1400" dirty="0">
                          <a:solidFill>
                            <a:schemeClr val="bg1"/>
                          </a:solidFill>
                          <a:latin typeface="29LT Bukra Md" panose="00000600000000000000" pitchFamily="50" charset="-78"/>
                          <a:cs typeface="29LT Bukra Md" panose="00000600000000000000" pitchFamily="50" charset="-78"/>
                        </a:rPr>
                        <a:t>مدير المبادرة </a:t>
                      </a:r>
                    </a:p>
                  </a:txBody>
                  <a:tcPr anchor="ctr">
                    <a:solidFill>
                      <a:srgbClr val="30727E"/>
                    </a:solidFill>
                  </a:tcPr>
                </a:tc>
                <a:tc>
                  <a:txBody>
                    <a:bodyPr/>
                    <a:lstStyle/>
                    <a:p>
                      <a:pPr rtl="1"/>
                      <a:endParaRPr lang="ar-SA" sz="2400" dirty="0">
                        <a:solidFill>
                          <a:schemeClr val="tx1">
                            <a:lumMod val="50000"/>
                          </a:schemeClr>
                        </a:solidFill>
                        <a:latin typeface="Sakkal Majalla" panose="02000000000000000000" pitchFamily="2" charset="-78"/>
                        <a:cs typeface="Sakkal Majalla" panose="02000000000000000000" pitchFamily="2" charset="-78"/>
                      </a:endParaRPr>
                    </a:p>
                  </a:txBody>
                  <a:tcPr anchor="ctr"/>
                </a:tc>
                <a:extLst>
                  <a:ext uri="{0D108BD9-81ED-4DB2-BD59-A6C34878D82A}">
                    <a16:rowId xmlns:a16="http://schemas.microsoft.com/office/drawing/2014/main" val="3767778631"/>
                  </a:ext>
                </a:extLst>
              </a:tr>
              <a:tr h="534521">
                <a:tc>
                  <a:txBody>
                    <a:bodyPr/>
                    <a:lstStyle/>
                    <a:p>
                      <a:pPr algn="ctr" rtl="1">
                        <a:lnSpc>
                          <a:spcPct val="150000"/>
                        </a:lnSpc>
                      </a:pPr>
                      <a:r>
                        <a:rPr lang="ar-SA" sz="1400" dirty="0">
                          <a:solidFill>
                            <a:schemeClr val="bg1"/>
                          </a:solidFill>
                          <a:latin typeface="29LT Bukra Md" panose="00000600000000000000" pitchFamily="50" charset="-78"/>
                          <a:cs typeface="29LT Bukra Md" panose="00000600000000000000" pitchFamily="50" charset="-78"/>
                        </a:rPr>
                        <a:t>الربط بالهدف الاستراتيجي</a:t>
                      </a:r>
                    </a:p>
                  </a:txBody>
                  <a:tcPr anchor="ctr">
                    <a:solidFill>
                      <a:srgbClr val="30727E"/>
                    </a:solidFill>
                  </a:tcPr>
                </a:tc>
                <a:tc>
                  <a:txBody>
                    <a:bodyPr/>
                    <a:lstStyle/>
                    <a:p>
                      <a:pPr rtl="1"/>
                      <a:endParaRPr lang="ar-SA" sz="2400" dirty="0">
                        <a:solidFill>
                          <a:schemeClr val="tx1">
                            <a:lumMod val="50000"/>
                          </a:schemeClr>
                        </a:solidFill>
                        <a:latin typeface="Sakkal Majalla" panose="02000000000000000000" pitchFamily="2" charset="-78"/>
                        <a:cs typeface="Sakkal Majalla" panose="02000000000000000000" pitchFamily="2" charset="-78"/>
                      </a:endParaRPr>
                    </a:p>
                  </a:txBody>
                  <a:tcPr anchor="ctr"/>
                </a:tc>
                <a:extLst>
                  <a:ext uri="{0D108BD9-81ED-4DB2-BD59-A6C34878D82A}">
                    <a16:rowId xmlns:a16="http://schemas.microsoft.com/office/drawing/2014/main" val="3976727720"/>
                  </a:ext>
                </a:extLst>
              </a:tr>
              <a:tr h="534521">
                <a:tc>
                  <a:txBody>
                    <a:bodyPr/>
                    <a:lstStyle/>
                    <a:p>
                      <a:pPr algn="ctr" rtl="1">
                        <a:lnSpc>
                          <a:spcPct val="150000"/>
                        </a:lnSpc>
                      </a:pPr>
                      <a:r>
                        <a:rPr lang="ar-SA" sz="1400" dirty="0">
                          <a:solidFill>
                            <a:schemeClr val="bg1"/>
                          </a:solidFill>
                          <a:latin typeface="29LT Bukra Md" panose="00000600000000000000" pitchFamily="50" charset="-78"/>
                          <a:cs typeface="29LT Bukra Md" panose="00000600000000000000" pitchFamily="50" charset="-78"/>
                        </a:rPr>
                        <a:t>الفئة المستفيدة</a:t>
                      </a:r>
                    </a:p>
                  </a:txBody>
                  <a:tcPr anchor="ctr">
                    <a:solidFill>
                      <a:srgbClr val="30727E"/>
                    </a:solidFill>
                  </a:tcPr>
                </a:tc>
                <a:tc>
                  <a:txBody>
                    <a:bodyPr/>
                    <a:lstStyle/>
                    <a:p>
                      <a:pPr rtl="1"/>
                      <a:endParaRPr lang="ar-SA" sz="2400" dirty="0">
                        <a:solidFill>
                          <a:schemeClr val="tx1">
                            <a:lumMod val="50000"/>
                          </a:schemeClr>
                        </a:solidFill>
                        <a:latin typeface="Sakkal Majalla" panose="02000000000000000000" pitchFamily="2" charset="-78"/>
                        <a:cs typeface="Sakkal Majalla" panose="02000000000000000000" pitchFamily="2" charset="-78"/>
                      </a:endParaRPr>
                    </a:p>
                  </a:txBody>
                  <a:tcPr anchor="ctr"/>
                </a:tc>
                <a:extLst>
                  <a:ext uri="{0D108BD9-81ED-4DB2-BD59-A6C34878D82A}">
                    <a16:rowId xmlns:a16="http://schemas.microsoft.com/office/drawing/2014/main" val="3766741988"/>
                  </a:ext>
                </a:extLst>
              </a:tr>
              <a:tr h="534521">
                <a:tc>
                  <a:txBody>
                    <a:bodyPr/>
                    <a:lstStyle/>
                    <a:p>
                      <a:pPr algn="ctr" rtl="1">
                        <a:lnSpc>
                          <a:spcPct val="150000"/>
                        </a:lnSpc>
                      </a:pPr>
                      <a:r>
                        <a:rPr lang="ar-SA" sz="1400" dirty="0">
                          <a:solidFill>
                            <a:schemeClr val="bg1"/>
                          </a:solidFill>
                          <a:latin typeface="29LT Bukra Md" panose="00000600000000000000" pitchFamily="50" charset="-78"/>
                          <a:cs typeface="29LT Bukra Md" panose="00000600000000000000" pitchFamily="50" charset="-78"/>
                        </a:rPr>
                        <a:t>الجهات ذات العلاقة</a:t>
                      </a:r>
                    </a:p>
                  </a:txBody>
                  <a:tcPr anchor="ctr">
                    <a:solidFill>
                      <a:srgbClr val="30727E"/>
                    </a:solidFill>
                  </a:tcPr>
                </a:tc>
                <a:tc>
                  <a:txBody>
                    <a:bodyPr/>
                    <a:lstStyle/>
                    <a:p>
                      <a:pPr rtl="1"/>
                      <a:endParaRPr lang="ar-SA" sz="2400" dirty="0">
                        <a:solidFill>
                          <a:schemeClr val="tx1">
                            <a:lumMod val="50000"/>
                          </a:schemeClr>
                        </a:solidFill>
                        <a:latin typeface="Sakkal Majalla" panose="02000000000000000000" pitchFamily="2" charset="-78"/>
                        <a:cs typeface="Sakkal Majalla" panose="02000000000000000000" pitchFamily="2" charset="-78"/>
                      </a:endParaRPr>
                    </a:p>
                  </a:txBody>
                  <a:tcPr anchor="ctr"/>
                </a:tc>
                <a:extLst>
                  <a:ext uri="{0D108BD9-81ED-4DB2-BD59-A6C34878D82A}">
                    <a16:rowId xmlns:a16="http://schemas.microsoft.com/office/drawing/2014/main" val="3410649471"/>
                  </a:ext>
                </a:extLst>
              </a:tr>
              <a:tr h="433556">
                <a:tc>
                  <a:txBody>
                    <a:bodyPr/>
                    <a:lstStyle/>
                    <a:p>
                      <a:pPr algn="ctr" rtl="1">
                        <a:lnSpc>
                          <a:spcPct val="150000"/>
                        </a:lnSpc>
                      </a:pPr>
                      <a:r>
                        <a:rPr lang="ar-SA" sz="1400" dirty="0">
                          <a:solidFill>
                            <a:schemeClr val="bg1"/>
                          </a:solidFill>
                          <a:latin typeface="29LT Bukra Md" panose="00000600000000000000" pitchFamily="50" charset="-78"/>
                          <a:cs typeface="29LT Bukra Md" panose="00000600000000000000" pitchFamily="50" charset="-78"/>
                        </a:rPr>
                        <a:t>الوصف</a:t>
                      </a:r>
                    </a:p>
                  </a:txBody>
                  <a:tcPr anchor="ctr">
                    <a:solidFill>
                      <a:srgbClr val="30727E"/>
                    </a:solidFill>
                  </a:tcPr>
                </a:tc>
                <a:tc>
                  <a:txBody>
                    <a:bodyPr/>
                    <a:lstStyle/>
                    <a:p>
                      <a:pPr algn="just" rtl="1"/>
                      <a:endParaRPr lang="ar-SA" sz="2000" dirty="0">
                        <a:solidFill>
                          <a:schemeClr val="tx1">
                            <a:lumMod val="50000"/>
                          </a:schemeClr>
                        </a:solidFill>
                        <a:latin typeface="Sakkal Majalla" panose="02000000000000000000" pitchFamily="2" charset="-78"/>
                        <a:cs typeface="Sakkal Majalla" panose="02000000000000000000" pitchFamily="2" charset="-78"/>
                      </a:endParaRPr>
                    </a:p>
                  </a:txBody>
                  <a:tcPr anchor="ctr"/>
                </a:tc>
                <a:extLst>
                  <a:ext uri="{0D108BD9-81ED-4DB2-BD59-A6C34878D82A}">
                    <a16:rowId xmlns:a16="http://schemas.microsoft.com/office/drawing/2014/main" val="2670585593"/>
                  </a:ext>
                </a:extLst>
              </a:tr>
            </a:tbl>
          </a:graphicData>
        </a:graphic>
      </p:graphicFrame>
      <p:sp>
        <p:nvSpPr>
          <p:cNvPr id="15" name="مستطيل 14">
            <a:extLst>
              <a:ext uri="{FF2B5EF4-FFF2-40B4-BE49-F238E27FC236}">
                <a16:creationId xmlns:a16="http://schemas.microsoft.com/office/drawing/2014/main" id="{C05736FC-CD82-441E-B037-2A099D83732F}"/>
              </a:ext>
            </a:extLst>
          </p:cNvPr>
          <p:cNvSpPr/>
          <p:nvPr/>
        </p:nvSpPr>
        <p:spPr>
          <a:xfrm>
            <a:off x="368136" y="5375169"/>
            <a:ext cx="9877601" cy="707886"/>
          </a:xfrm>
          <a:prstGeom prst="rect">
            <a:avLst/>
          </a:prstGeom>
          <a:ln>
            <a:solidFill>
              <a:schemeClr val="bg1">
                <a:lumMod val="50000"/>
              </a:schemeClr>
            </a:solidFill>
          </a:ln>
        </p:spPr>
        <p:txBody>
          <a:bodyPr wrap="square">
            <a:spAutoFit/>
          </a:bodyPr>
          <a:lstStyle/>
          <a:p>
            <a:pPr algn="just"/>
            <a:r>
              <a:rPr lang="ar-SA" sz="2000" dirty="0">
                <a:latin typeface="Sakkal Majalla" panose="02000000000000000000" pitchFamily="2" charset="-78"/>
                <a:cs typeface="Sakkal Majalla" panose="02000000000000000000" pitchFamily="2" charset="-78"/>
              </a:rPr>
              <a:t>هي مجموعة من المشاريع التي يكمل بعضها الأخر ويتم القيام بها لتحقيق الأهداف الاستراتيجية وفق مدة زمنية معينة وميزانيات محددة بما يحقق خدمة </a:t>
            </a:r>
            <a:r>
              <a:rPr lang="ar-SA" sz="2000" dirty="0" err="1">
                <a:latin typeface="Sakkal Majalla" panose="02000000000000000000" pitchFamily="2" charset="-78"/>
                <a:cs typeface="Sakkal Majalla" panose="02000000000000000000" pitchFamily="2" charset="-78"/>
              </a:rPr>
              <a:t>أومنتج</a:t>
            </a:r>
            <a:r>
              <a:rPr lang="ar-SA" sz="2000" dirty="0">
                <a:latin typeface="Sakkal Majalla" panose="02000000000000000000" pitchFamily="2" charset="-78"/>
                <a:cs typeface="Sakkal Majalla" panose="02000000000000000000" pitchFamily="2" charset="-78"/>
              </a:rPr>
              <a:t>  </a:t>
            </a:r>
            <a:r>
              <a:rPr lang="ar-SA" sz="2000" dirty="0" err="1">
                <a:latin typeface="Sakkal Majalla" panose="02000000000000000000" pitchFamily="2" charset="-78"/>
                <a:cs typeface="Sakkal Majalla" panose="02000000000000000000" pitchFamily="2" charset="-78"/>
              </a:rPr>
              <a:t>أونتيجة</a:t>
            </a:r>
            <a:r>
              <a:rPr lang="ar-SA" sz="2000" dirty="0">
                <a:latin typeface="Sakkal Majalla" panose="02000000000000000000" pitchFamily="2" charset="-78"/>
                <a:cs typeface="Sakkal Majalla" panose="02000000000000000000" pitchFamily="2" charset="-78"/>
              </a:rPr>
              <a:t> فريدة.</a:t>
            </a:r>
          </a:p>
        </p:txBody>
      </p:sp>
      <p:sp>
        <p:nvSpPr>
          <p:cNvPr id="16" name="Rectangle: Rounded Corners 14">
            <a:extLst>
              <a:ext uri="{FF2B5EF4-FFF2-40B4-BE49-F238E27FC236}">
                <a16:creationId xmlns:a16="http://schemas.microsoft.com/office/drawing/2014/main" id="{3D16F9A8-FB48-47A0-A809-55BD8A6EC5E6}"/>
              </a:ext>
            </a:extLst>
          </p:cNvPr>
          <p:cNvSpPr/>
          <p:nvPr/>
        </p:nvSpPr>
        <p:spPr>
          <a:xfrm>
            <a:off x="10340739" y="5355901"/>
            <a:ext cx="1483125" cy="689034"/>
          </a:xfrm>
          <a:prstGeom prst="roundRect">
            <a:avLst/>
          </a:prstGeom>
          <a:solidFill>
            <a:schemeClr val="bg1">
              <a:lumMod val="65000"/>
            </a:schemeClr>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lang="ar-SA" sz="1400" dirty="0">
                <a:solidFill>
                  <a:schemeClr val="bg1"/>
                </a:solidFill>
                <a:latin typeface="29LT Bukra" panose="00000800000000000000" pitchFamily="50" charset="-78"/>
                <a:cs typeface="29LT Bukra" panose="00000800000000000000" pitchFamily="50" charset="-78"/>
              </a:rPr>
              <a:t>المبادرة:</a:t>
            </a:r>
            <a:endParaRPr lang="ar-SA" sz="1400" dirty="0">
              <a:solidFill>
                <a:schemeClr val="bg1"/>
              </a:solidFill>
              <a:latin typeface="29LT Bukra Rg" panose="00000500000000000000" pitchFamily="50" charset="-78"/>
              <a:cs typeface="29LT Bukra Rg" panose="00000500000000000000" pitchFamily="50" charset="-78"/>
            </a:endParaRPr>
          </a:p>
        </p:txBody>
      </p:sp>
    </p:spTree>
    <p:extLst>
      <p:ext uri="{BB962C8B-B14F-4D97-AF65-F5344CB8AC3E}">
        <p14:creationId xmlns:p14="http://schemas.microsoft.com/office/powerpoint/2010/main" val="1995615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4">
            <a:extLst>
              <a:ext uri="{FF2B5EF4-FFF2-40B4-BE49-F238E27FC236}">
                <a16:creationId xmlns:a16="http://schemas.microsoft.com/office/drawing/2014/main" id="{ECBB21C5-590A-483C-A2D6-D7B1A11BB868}"/>
              </a:ext>
            </a:extLst>
          </p:cNvPr>
          <p:cNvSpPr txBox="1">
            <a:spLocks/>
          </p:cNvSpPr>
          <p:nvPr/>
        </p:nvSpPr>
        <p:spPr>
          <a:xfrm>
            <a:off x="791575" y="470747"/>
            <a:ext cx="11184048" cy="423862"/>
          </a:xfrm>
          <a:prstGeom prst="rect">
            <a:avLst/>
          </a:prstGeom>
        </p:spPr>
        <p:txBody>
          <a:bodyPr/>
          <a:lstStyle>
            <a:lvl1pPr algn="r" defTabSz="914400" rtl="1" eaLnBrk="1" latinLnBrk="0" hangingPunct="1">
              <a:lnSpc>
                <a:spcPct val="150000"/>
              </a:lnSpc>
              <a:spcBef>
                <a:spcPct val="0"/>
              </a:spcBef>
              <a:buNone/>
              <a:defRPr sz="1800" kern="1200">
                <a:solidFill>
                  <a:srgbClr val="184B8E"/>
                </a:solidFill>
                <a:latin typeface="29LT Bukra" panose="00000800000000000000" pitchFamily="50" charset="-78"/>
                <a:ea typeface="+mj-ea"/>
                <a:cs typeface="29LT Bukra" panose="00000800000000000000" pitchFamily="50" charset="-78"/>
              </a:defRPr>
            </a:lvl1pPr>
          </a:lstStyle>
          <a:p>
            <a:r>
              <a:rPr lang="ar-SA" dirty="0">
                <a:latin typeface="29LT Bukra Md" panose="00000600000000000000" pitchFamily="50" charset="-78"/>
                <a:cs typeface="29LT Bukra Md" panose="00000600000000000000" pitchFamily="50" charset="-78"/>
              </a:rPr>
              <a:t>مشاريع المبادرة:</a:t>
            </a:r>
          </a:p>
        </p:txBody>
      </p:sp>
      <p:graphicFrame>
        <p:nvGraphicFramePr>
          <p:cNvPr id="7" name="جدول 3">
            <a:extLst>
              <a:ext uri="{FF2B5EF4-FFF2-40B4-BE49-F238E27FC236}">
                <a16:creationId xmlns:a16="http://schemas.microsoft.com/office/drawing/2014/main" id="{EF11F49E-0276-4990-82A0-7ECC246175BD}"/>
              </a:ext>
            </a:extLst>
          </p:cNvPr>
          <p:cNvGraphicFramePr>
            <a:graphicFrameLocks noGrp="1"/>
          </p:cNvGraphicFramePr>
          <p:nvPr>
            <p:extLst>
              <p:ext uri="{D42A27DB-BD31-4B8C-83A1-F6EECF244321}">
                <p14:modId xmlns:p14="http://schemas.microsoft.com/office/powerpoint/2010/main" val="4090231481"/>
              </p:ext>
            </p:extLst>
          </p:nvPr>
        </p:nvGraphicFramePr>
        <p:xfrm>
          <a:off x="791575" y="1671076"/>
          <a:ext cx="10756280" cy="2089001"/>
        </p:xfrm>
        <a:graphic>
          <a:graphicData uri="http://schemas.openxmlformats.org/drawingml/2006/table">
            <a:tbl>
              <a:tblPr rtl="1" firstRow="1" bandRow="1">
                <a:tableStyleId>{93296810-A885-4BE3-A3E7-6D5BEEA58F35}</a:tableStyleId>
              </a:tblPr>
              <a:tblGrid>
                <a:gridCol w="208280">
                  <a:extLst>
                    <a:ext uri="{9D8B030D-6E8A-4147-A177-3AD203B41FA5}">
                      <a16:colId xmlns:a16="http://schemas.microsoft.com/office/drawing/2014/main" val="88908929"/>
                    </a:ext>
                  </a:extLst>
                </a:gridCol>
                <a:gridCol w="1692000">
                  <a:extLst>
                    <a:ext uri="{9D8B030D-6E8A-4147-A177-3AD203B41FA5}">
                      <a16:colId xmlns:a16="http://schemas.microsoft.com/office/drawing/2014/main" val="2996926646"/>
                    </a:ext>
                  </a:extLst>
                </a:gridCol>
                <a:gridCol w="1548000">
                  <a:extLst>
                    <a:ext uri="{9D8B030D-6E8A-4147-A177-3AD203B41FA5}">
                      <a16:colId xmlns:a16="http://schemas.microsoft.com/office/drawing/2014/main" val="3014391421"/>
                    </a:ext>
                  </a:extLst>
                </a:gridCol>
                <a:gridCol w="7308000">
                  <a:extLst>
                    <a:ext uri="{9D8B030D-6E8A-4147-A177-3AD203B41FA5}">
                      <a16:colId xmlns:a16="http://schemas.microsoft.com/office/drawing/2014/main" val="3008959138"/>
                    </a:ext>
                  </a:extLst>
                </a:gridCol>
              </a:tblGrid>
              <a:tr h="43355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800" b="1" kern="1200" dirty="0">
                          <a:solidFill>
                            <a:schemeClr val="bg1"/>
                          </a:solidFill>
                          <a:latin typeface="Sakkal Majalla" panose="02000000000000000000" pitchFamily="2" charset="-78"/>
                          <a:ea typeface="+mn-ea"/>
                          <a:cs typeface="Sakkal Majalla" panose="02000000000000000000" pitchFamily="2" charset="-78"/>
                        </a:rPr>
                        <a:t>#</a:t>
                      </a:r>
                    </a:p>
                  </a:txBody>
                  <a:tcPr anchor="ctr">
                    <a:solidFill>
                      <a:srgbClr val="30727E"/>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800" b="1" kern="1200" dirty="0">
                          <a:solidFill>
                            <a:schemeClr val="bg1"/>
                          </a:solidFill>
                          <a:latin typeface="Sakkal Majalla" panose="02000000000000000000" pitchFamily="2" charset="-78"/>
                          <a:ea typeface="+mn-ea"/>
                          <a:cs typeface="Sakkal Majalla" panose="02000000000000000000" pitchFamily="2" charset="-78"/>
                        </a:rPr>
                        <a:t>مشاريع المبادرة</a:t>
                      </a:r>
                    </a:p>
                  </a:txBody>
                  <a:tcPr anchor="ctr">
                    <a:solidFill>
                      <a:srgbClr val="30727E"/>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800" b="1" kern="1200" dirty="0">
                          <a:solidFill>
                            <a:schemeClr val="bg1"/>
                          </a:solidFill>
                          <a:latin typeface="Sakkal Majalla" panose="02000000000000000000" pitchFamily="2" charset="-78"/>
                          <a:ea typeface="+mn-ea"/>
                          <a:cs typeface="Sakkal Majalla" panose="02000000000000000000" pitchFamily="2" charset="-78"/>
                        </a:rPr>
                        <a:t>تاريخ البداية</a:t>
                      </a:r>
                    </a:p>
                  </a:txBody>
                  <a:tcPr anchor="ctr">
                    <a:solidFill>
                      <a:srgbClr val="30727E"/>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800" b="1" kern="1200" dirty="0">
                          <a:solidFill>
                            <a:schemeClr val="bg1"/>
                          </a:solidFill>
                          <a:latin typeface="Sakkal Majalla" panose="02000000000000000000" pitchFamily="2" charset="-78"/>
                          <a:ea typeface="+mn-ea"/>
                          <a:cs typeface="Sakkal Majalla" panose="02000000000000000000" pitchFamily="2" charset="-78"/>
                        </a:rPr>
                        <a:t>وصف المشروع</a:t>
                      </a:r>
                    </a:p>
                  </a:txBody>
                  <a:tcPr anchor="ctr">
                    <a:solidFill>
                      <a:srgbClr val="30727E"/>
                    </a:solidFill>
                  </a:tcPr>
                </a:tc>
                <a:extLst>
                  <a:ext uri="{0D108BD9-81ED-4DB2-BD59-A6C34878D82A}">
                    <a16:rowId xmlns:a16="http://schemas.microsoft.com/office/drawing/2014/main" val="2359678859"/>
                  </a:ext>
                </a:extLst>
              </a:tr>
              <a:tr h="433556">
                <a:tc>
                  <a:txBody>
                    <a:bodyPr/>
                    <a:lstStyle/>
                    <a:p>
                      <a:pPr algn="ctr" rtl="1"/>
                      <a:r>
                        <a:rPr lang="ar-SA" sz="2800" kern="1200" dirty="0">
                          <a:solidFill>
                            <a:schemeClr val="tx1">
                              <a:lumMod val="50000"/>
                            </a:schemeClr>
                          </a:solidFill>
                          <a:latin typeface="Sakkal Majalla" panose="02000000000000000000" pitchFamily="2" charset="-78"/>
                          <a:ea typeface="+mn-ea"/>
                          <a:cs typeface="Sakkal Majalla" panose="02000000000000000000" pitchFamily="2" charset="-78"/>
                        </a:rPr>
                        <a:t>1</a:t>
                      </a:r>
                    </a:p>
                  </a:txBody>
                  <a:tcPr anchor="ctr"/>
                </a:tc>
                <a:tc>
                  <a:txBody>
                    <a:bodyPr/>
                    <a:lstStyle/>
                    <a:p>
                      <a:pPr rtl="1"/>
                      <a:endParaRPr lang="ar-SA" sz="2800" kern="1200" dirty="0">
                        <a:solidFill>
                          <a:srgbClr val="FF0000"/>
                        </a:solidFill>
                        <a:latin typeface="Sakkal Majalla" panose="02000000000000000000" pitchFamily="2" charset="-78"/>
                        <a:ea typeface="+mn-ea"/>
                        <a:cs typeface="Sakkal Majalla" panose="02000000000000000000" pitchFamily="2" charset="-78"/>
                      </a:endParaRPr>
                    </a:p>
                  </a:txBody>
                  <a:tcPr anchor="ctr"/>
                </a:tc>
                <a:tc>
                  <a:txBody>
                    <a:bodyPr/>
                    <a:lstStyle/>
                    <a:p>
                      <a:pPr algn="ctr" rtl="1"/>
                      <a:endParaRPr lang="ar-SA" sz="2800" kern="1200" dirty="0">
                        <a:solidFill>
                          <a:schemeClr val="tx1">
                            <a:lumMod val="50000"/>
                          </a:schemeClr>
                        </a:solidFill>
                        <a:latin typeface="Sakkal Majalla" panose="02000000000000000000" pitchFamily="2" charset="-78"/>
                        <a:ea typeface="+mn-ea"/>
                        <a:cs typeface="Sakkal Majalla" panose="02000000000000000000" pitchFamily="2" charset="-78"/>
                      </a:endParaRPr>
                    </a:p>
                  </a:txBody>
                  <a:tcPr anchor="ctr"/>
                </a:tc>
                <a:tc>
                  <a:txBody>
                    <a:bodyPr/>
                    <a:lstStyle/>
                    <a:p>
                      <a:pPr rtl="1"/>
                      <a:endParaRPr lang="ar-SA" sz="2800" kern="1200" dirty="0">
                        <a:solidFill>
                          <a:schemeClr val="tx1">
                            <a:lumMod val="50000"/>
                          </a:schemeClr>
                        </a:solidFill>
                        <a:latin typeface="Sakkal Majalla" panose="02000000000000000000" pitchFamily="2" charset="-78"/>
                        <a:ea typeface="+mn-ea"/>
                        <a:cs typeface="Sakkal Majalla" panose="02000000000000000000" pitchFamily="2" charset="-78"/>
                      </a:endParaRPr>
                    </a:p>
                  </a:txBody>
                  <a:tcPr anchor="ctr"/>
                </a:tc>
                <a:extLst>
                  <a:ext uri="{0D108BD9-81ED-4DB2-BD59-A6C34878D82A}">
                    <a16:rowId xmlns:a16="http://schemas.microsoft.com/office/drawing/2014/main" val="1328158162"/>
                  </a:ext>
                </a:extLst>
              </a:tr>
              <a:tr h="433556">
                <a:tc>
                  <a:txBody>
                    <a:bodyPr/>
                    <a:lstStyle/>
                    <a:p>
                      <a:pPr algn="ctr" rtl="1"/>
                      <a:r>
                        <a:rPr lang="ar-SA" sz="2800" kern="1200" dirty="0">
                          <a:solidFill>
                            <a:schemeClr val="tx1">
                              <a:lumMod val="50000"/>
                            </a:schemeClr>
                          </a:solidFill>
                          <a:latin typeface="Sakkal Majalla" panose="02000000000000000000" pitchFamily="2" charset="-78"/>
                          <a:ea typeface="+mn-ea"/>
                          <a:cs typeface="Sakkal Majalla" panose="02000000000000000000" pitchFamily="2" charset="-78"/>
                        </a:rPr>
                        <a:t>2</a:t>
                      </a:r>
                    </a:p>
                  </a:txBody>
                  <a:tcPr anchor="ctr"/>
                </a:tc>
                <a:tc>
                  <a:txBody>
                    <a:bodyPr/>
                    <a:lstStyle/>
                    <a:p>
                      <a:pPr rtl="1"/>
                      <a:endParaRPr lang="ar-SA" sz="2800" kern="1200" dirty="0">
                        <a:solidFill>
                          <a:srgbClr val="FF0000"/>
                        </a:solidFill>
                        <a:latin typeface="Sakkal Majalla" panose="02000000000000000000" pitchFamily="2" charset="-78"/>
                        <a:ea typeface="+mn-ea"/>
                        <a:cs typeface="Sakkal Majalla" panose="02000000000000000000" pitchFamily="2" charset="-78"/>
                      </a:endParaRPr>
                    </a:p>
                  </a:txBody>
                  <a:tcPr anchor="ctr"/>
                </a:tc>
                <a:tc>
                  <a:txBody>
                    <a:bodyPr/>
                    <a:lstStyle/>
                    <a:p>
                      <a:pPr algn="ctr" rtl="1"/>
                      <a:endParaRPr lang="ar-SA" sz="2800" kern="1200" dirty="0">
                        <a:solidFill>
                          <a:schemeClr val="tx1">
                            <a:lumMod val="50000"/>
                          </a:schemeClr>
                        </a:solidFill>
                        <a:latin typeface="Sakkal Majalla" panose="02000000000000000000" pitchFamily="2" charset="-78"/>
                        <a:ea typeface="+mn-ea"/>
                        <a:cs typeface="Sakkal Majalla" panose="02000000000000000000" pitchFamily="2" charset="-78"/>
                      </a:endParaRPr>
                    </a:p>
                  </a:txBody>
                  <a:tcPr anchor="ctr"/>
                </a:tc>
                <a:tc>
                  <a:txBody>
                    <a:bodyPr/>
                    <a:lstStyle/>
                    <a:p>
                      <a:pPr rtl="1"/>
                      <a:endParaRPr lang="ar-SA" sz="2800" kern="1200" dirty="0">
                        <a:solidFill>
                          <a:schemeClr val="tx1">
                            <a:lumMod val="50000"/>
                          </a:schemeClr>
                        </a:solidFill>
                        <a:latin typeface="Sakkal Majalla" panose="02000000000000000000" pitchFamily="2" charset="-78"/>
                        <a:ea typeface="+mn-ea"/>
                        <a:cs typeface="Sakkal Majalla" panose="02000000000000000000" pitchFamily="2" charset="-78"/>
                      </a:endParaRPr>
                    </a:p>
                  </a:txBody>
                  <a:tcPr anchor="ctr"/>
                </a:tc>
                <a:extLst>
                  <a:ext uri="{0D108BD9-81ED-4DB2-BD59-A6C34878D82A}">
                    <a16:rowId xmlns:a16="http://schemas.microsoft.com/office/drawing/2014/main" val="2716488605"/>
                  </a:ext>
                </a:extLst>
              </a:tr>
              <a:tr h="534521">
                <a:tc>
                  <a:txBody>
                    <a:bodyPr/>
                    <a:lstStyle/>
                    <a:p>
                      <a:pPr algn="ctr" rtl="1"/>
                      <a:r>
                        <a:rPr lang="ar-SA" sz="2800" kern="1200" dirty="0">
                          <a:solidFill>
                            <a:schemeClr val="tx1">
                              <a:lumMod val="50000"/>
                            </a:schemeClr>
                          </a:solidFill>
                          <a:latin typeface="Sakkal Majalla" panose="02000000000000000000" pitchFamily="2" charset="-78"/>
                          <a:ea typeface="+mn-ea"/>
                          <a:cs typeface="Sakkal Majalla" panose="02000000000000000000" pitchFamily="2" charset="-78"/>
                        </a:rPr>
                        <a:t>3</a:t>
                      </a:r>
                    </a:p>
                  </a:txBody>
                  <a:tcPr anchor="ctr"/>
                </a:tc>
                <a:tc>
                  <a:txBody>
                    <a:bodyPr/>
                    <a:lstStyle/>
                    <a:p>
                      <a:pPr rtl="1"/>
                      <a:endParaRPr lang="ar-SA" sz="2800" kern="1200" dirty="0">
                        <a:solidFill>
                          <a:srgbClr val="FF0000"/>
                        </a:solidFill>
                        <a:latin typeface="Sakkal Majalla" panose="02000000000000000000" pitchFamily="2" charset="-78"/>
                        <a:ea typeface="+mn-ea"/>
                        <a:cs typeface="Sakkal Majalla" panose="02000000000000000000" pitchFamily="2" charset="-78"/>
                      </a:endParaRPr>
                    </a:p>
                  </a:txBody>
                  <a:tcPr anchor="ctr"/>
                </a:tc>
                <a:tc>
                  <a:txBody>
                    <a:bodyPr/>
                    <a:lstStyle/>
                    <a:p>
                      <a:pPr algn="ctr" rtl="1"/>
                      <a:endParaRPr lang="ar-SA" sz="2800" kern="1200" dirty="0">
                        <a:solidFill>
                          <a:schemeClr val="tx1">
                            <a:lumMod val="50000"/>
                          </a:schemeClr>
                        </a:solidFill>
                        <a:latin typeface="Sakkal Majalla" panose="02000000000000000000" pitchFamily="2" charset="-78"/>
                        <a:ea typeface="+mn-ea"/>
                        <a:cs typeface="Sakkal Majalla" panose="02000000000000000000" pitchFamily="2" charset="-78"/>
                      </a:endParaRPr>
                    </a:p>
                  </a:txBody>
                  <a:tcPr anchor="ctr"/>
                </a:tc>
                <a:tc>
                  <a:txBody>
                    <a:bodyPr/>
                    <a:lstStyle/>
                    <a:p>
                      <a:pPr rtl="1"/>
                      <a:endParaRPr lang="ar-SA" sz="2800" kern="1200" dirty="0">
                        <a:solidFill>
                          <a:schemeClr val="tx1">
                            <a:lumMod val="50000"/>
                          </a:schemeClr>
                        </a:solidFill>
                        <a:latin typeface="Sakkal Majalla" panose="02000000000000000000" pitchFamily="2" charset="-78"/>
                        <a:ea typeface="+mn-ea"/>
                        <a:cs typeface="Sakkal Majalla" panose="02000000000000000000" pitchFamily="2" charset="-78"/>
                      </a:endParaRPr>
                    </a:p>
                  </a:txBody>
                  <a:tcPr anchor="ctr"/>
                </a:tc>
                <a:extLst>
                  <a:ext uri="{0D108BD9-81ED-4DB2-BD59-A6C34878D82A}">
                    <a16:rowId xmlns:a16="http://schemas.microsoft.com/office/drawing/2014/main" val="3767778631"/>
                  </a:ext>
                </a:extLst>
              </a:tr>
            </a:tbl>
          </a:graphicData>
        </a:graphic>
      </p:graphicFrame>
      <p:sp>
        <p:nvSpPr>
          <p:cNvPr id="2" name="مستطيل 1">
            <a:extLst>
              <a:ext uri="{FF2B5EF4-FFF2-40B4-BE49-F238E27FC236}">
                <a16:creationId xmlns:a16="http://schemas.microsoft.com/office/drawing/2014/main" id="{5394592D-8FEE-46A3-8FA9-5C44514BE296}"/>
              </a:ext>
            </a:extLst>
          </p:cNvPr>
          <p:cNvSpPr/>
          <p:nvPr/>
        </p:nvSpPr>
        <p:spPr>
          <a:xfrm>
            <a:off x="570017" y="450256"/>
            <a:ext cx="9452758" cy="888705"/>
          </a:xfrm>
          <a:prstGeom prst="rect">
            <a:avLst/>
          </a:prstGeom>
        </p:spPr>
        <p:txBody>
          <a:bodyPr wrap="square">
            <a:spAutoFit/>
          </a:bodyPr>
          <a:lstStyle/>
          <a:p>
            <a:pPr algn="just">
              <a:lnSpc>
                <a:spcPct val="150000"/>
              </a:lnSpc>
            </a:pPr>
            <a:r>
              <a:rPr lang="ar-SA" dirty="0">
                <a:cs typeface="AL-Mohanad Bold" pitchFamily="2" charset="-78"/>
              </a:rPr>
              <a:t>هو مجموعة من الأنشطة المترابطة لها بدايات ونهايات زمنية محددة يتم تنفيذها لتحقيق أهداف محددة، في إطار النطاق والزمن والكلفة والجودة المخطط لها. (سعي مؤقت لإيجاد منتج أو خدمة أو نتيجة فريدة).</a:t>
            </a:r>
          </a:p>
        </p:txBody>
      </p:sp>
    </p:spTree>
    <p:extLst>
      <p:ext uri="{BB962C8B-B14F-4D97-AF65-F5344CB8AC3E}">
        <p14:creationId xmlns:p14="http://schemas.microsoft.com/office/powerpoint/2010/main" val="3292559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a:extLst>
              <a:ext uri="{FF2B5EF4-FFF2-40B4-BE49-F238E27FC236}">
                <a16:creationId xmlns:a16="http://schemas.microsoft.com/office/drawing/2014/main" id="{37A683D6-E93C-41BD-AAA7-44D458E66003}"/>
              </a:ext>
            </a:extLst>
          </p:cNvPr>
          <p:cNvSpPr>
            <a:spLocks noGrp="1"/>
          </p:cNvSpPr>
          <p:nvPr>
            <p:ph type="title" idx="4294967295"/>
          </p:nvPr>
        </p:nvSpPr>
        <p:spPr>
          <a:xfrm>
            <a:off x="361951" y="331783"/>
            <a:ext cx="11184048" cy="423862"/>
          </a:xfrm>
          <a:prstGeom prst="rect">
            <a:avLst/>
          </a:prstGeom>
        </p:spPr>
        <p:txBody>
          <a:bodyPr/>
          <a:lstStyle/>
          <a:p>
            <a:r>
              <a:rPr lang="ar-SA" dirty="0"/>
              <a:t>أهداف ومؤشرات المبادرة:</a:t>
            </a:r>
          </a:p>
        </p:txBody>
      </p:sp>
      <p:graphicFrame>
        <p:nvGraphicFramePr>
          <p:cNvPr id="3" name="جدول 3">
            <a:extLst>
              <a:ext uri="{FF2B5EF4-FFF2-40B4-BE49-F238E27FC236}">
                <a16:creationId xmlns:a16="http://schemas.microsoft.com/office/drawing/2014/main" id="{11CFCFC5-876C-4B35-8C8C-D40139FCBEF7}"/>
              </a:ext>
            </a:extLst>
          </p:cNvPr>
          <p:cNvGraphicFramePr>
            <a:graphicFrameLocks noGrp="1"/>
          </p:cNvGraphicFramePr>
          <p:nvPr>
            <p:extLst>
              <p:ext uri="{D42A27DB-BD31-4B8C-83A1-F6EECF244321}">
                <p14:modId xmlns:p14="http://schemas.microsoft.com/office/powerpoint/2010/main" val="1823793554"/>
              </p:ext>
            </p:extLst>
          </p:nvPr>
        </p:nvGraphicFramePr>
        <p:xfrm>
          <a:off x="977227" y="924073"/>
          <a:ext cx="10568772" cy="3860871"/>
        </p:xfrm>
        <a:graphic>
          <a:graphicData uri="http://schemas.openxmlformats.org/drawingml/2006/table">
            <a:tbl>
              <a:tblPr rtl="1" firstRow="1" bandRow="1">
                <a:tableStyleId>{93296810-A885-4BE3-A3E7-6D5BEEA58F35}</a:tableStyleId>
              </a:tblPr>
              <a:tblGrid>
                <a:gridCol w="540475">
                  <a:extLst>
                    <a:ext uri="{9D8B030D-6E8A-4147-A177-3AD203B41FA5}">
                      <a16:colId xmlns:a16="http://schemas.microsoft.com/office/drawing/2014/main" val="88908929"/>
                    </a:ext>
                  </a:extLst>
                </a:gridCol>
                <a:gridCol w="3816000">
                  <a:extLst>
                    <a:ext uri="{9D8B030D-6E8A-4147-A177-3AD203B41FA5}">
                      <a16:colId xmlns:a16="http://schemas.microsoft.com/office/drawing/2014/main" val="2996926646"/>
                    </a:ext>
                  </a:extLst>
                </a:gridCol>
                <a:gridCol w="4772297">
                  <a:extLst>
                    <a:ext uri="{9D8B030D-6E8A-4147-A177-3AD203B41FA5}">
                      <a16:colId xmlns:a16="http://schemas.microsoft.com/office/drawing/2014/main" val="3014391421"/>
                    </a:ext>
                  </a:extLst>
                </a:gridCol>
                <a:gridCol w="720000">
                  <a:extLst>
                    <a:ext uri="{9D8B030D-6E8A-4147-A177-3AD203B41FA5}">
                      <a16:colId xmlns:a16="http://schemas.microsoft.com/office/drawing/2014/main" val="3008959138"/>
                    </a:ext>
                  </a:extLst>
                </a:gridCol>
                <a:gridCol w="720000">
                  <a:extLst>
                    <a:ext uri="{9D8B030D-6E8A-4147-A177-3AD203B41FA5}">
                      <a16:colId xmlns:a16="http://schemas.microsoft.com/office/drawing/2014/main" val="940357377"/>
                    </a:ext>
                  </a:extLst>
                </a:gridCol>
              </a:tblGrid>
              <a:tr h="7503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3600" b="1" kern="1200" dirty="0">
                          <a:solidFill>
                            <a:schemeClr val="bg1"/>
                          </a:solidFill>
                          <a:latin typeface="Sakkal Majalla" panose="02000000000000000000" pitchFamily="2" charset="-78"/>
                          <a:ea typeface="+mn-ea"/>
                          <a:cs typeface="Sakkal Majalla" panose="02000000000000000000" pitchFamily="2" charset="-7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0727E"/>
                    </a:solidFill>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ar-SA" sz="3600" b="1" kern="1200" dirty="0">
                          <a:solidFill>
                            <a:schemeClr val="bg1"/>
                          </a:solidFill>
                          <a:latin typeface="Sakkal Majalla" panose="02000000000000000000" pitchFamily="2" charset="-78"/>
                          <a:ea typeface="+mn-ea"/>
                          <a:cs typeface="Sakkal Majalla" panose="02000000000000000000" pitchFamily="2" charset="-78"/>
                        </a:rPr>
                        <a:t>الأهداف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0727E"/>
                    </a:solidFill>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ar-SA" sz="3600" dirty="0">
                          <a:solidFill>
                            <a:schemeClr val="bg1"/>
                          </a:solidFill>
                          <a:latin typeface="Sakkal Majalla" panose="02000000000000000000" pitchFamily="2" charset="-78"/>
                          <a:cs typeface="Sakkal Majalla" panose="02000000000000000000" pitchFamily="2" charset="-78"/>
                        </a:rPr>
                        <a:t>المؤشرات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0727E"/>
                    </a:solidFill>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ar-SA" sz="1400" dirty="0">
                          <a:solidFill>
                            <a:schemeClr val="bg1"/>
                          </a:solidFill>
                          <a:latin typeface="Sakkal Majalla" panose="02000000000000000000" pitchFamily="2" charset="-78"/>
                          <a:cs typeface="Sakkal Majalla" panose="02000000000000000000" pitchFamily="2" charset="-78"/>
                        </a:rPr>
                        <a:t>خط الاساس</a:t>
                      </a:r>
                      <a:r>
                        <a:rPr lang="en-US" sz="1400" dirty="0">
                          <a:solidFill>
                            <a:schemeClr val="bg1"/>
                          </a:solidFill>
                          <a:latin typeface="Sakkal Majalla" panose="02000000000000000000" pitchFamily="2" charset="-78"/>
                          <a:cs typeface="Sakkal Majalla" panose="02000000000000000000" pitchFamily="2" charset="-78"/>
                        </a:rPr>
                        <a:t> 2021</a:t>
                      </a:r>
                      <a:endParaRPr lang="ar-SA" sz="1400" dirty="0">
                        <a:solidFill>
                          <a:schemeClr val="bg1"/>
                        </a:solidFill>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0727E"/>
                    </a:solidFill>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ar-SA" sz="1400" dirty="0">
                          <a:solidFill>
                            <a:schemeClr val="bg1"/>
                          </a:solidFill>
                          <a:latin typeface="Sakkal Majalla" panose="02000000000000000000" pitchFamily="2" charset="-78"/>
                          <a:cs typeface="Sakkal Majalla" panose="02000000000000000000" pitchFamily="2" charset="-78"/>
                        </a:rPr>
                        <a:t>مستهدف </a:t>
                      </a:r>
                      <a:r>
                        <a:rPr lang="en-US" sz="1400" dirty="0">
                          <a:solidFill>
                            <a:schemeClr val="bg1"/>
                          </a:solidFill>
                          <a:latin typeface="Sakkal Majalla" panose="02000000000000000000" pitchFamily="2" charset="-78"/>
                          <a:cs typeface="Sakkal Majalla" panose="02000000000000000000" pitchFamily="2" charset="-78"/>
                        </a:rPr>
                        <a:t>2025</a:t>
                      </a:r>
                      <a:endParaRPr lang="ar-SA" sz="1400" dirty="0">
                        <a:solidFill>
                          <a:schemeClr val="bg1"/>
                        </a:solidFill>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0727E"/>
                    </a:solidFill>
                  </a:tcPr>
                </a:tc>
                <a:extLst>
                  <a:ext uri="{0D108BD9-81ED-4DB2-BD59-A6C34878D82A}">
                    <a16:rowId xmlns:a16="http://schemas.microsoft.com/office/drawing/2014/main" val="2359678859"/>
                  </a:ext>
                </a:extLst>
              </a:tr>
              <a:tr h="712240">
                <a:tc>
                  <a:txBody>
                    <a:bodyPr/>
                    <a:lstStyle/>
                    <a:p>
                      <a:pPr algn="ctr" rtl="1"/>
                      <a:r>
                        <a:rPr lang="ar-SA" sz="1600" b="1" dirty="0">
                          <a:solidFill>
                            <a:schemeClr val="tx1"/>
                          </a:solidFill>
                          <a:latin typeface="Sakkal Majalla" panose="02000000000000000000" pitchFamily="2" charset="-78"/>
                          <a:cs typeface="Sakkal Majalla" panose="02000000000000000000" pitchFamily="2" charset="-78"/>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rtl="1"/>
                      <a:endParaRPr lang="ar-SA" sz="160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285750" indent="-285750" rtl="1">
                        <a:buFont typeface="Wingdings" panose="05000000000000000000" pitchFamily="2" charset="2"/>
                        <a:buChar char="v"/>
                      </a:pPr>
                      <a:endParaRPr lang="ar-SA" sz="160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rtl="1"/>
                      <a:endParaRPr lang="ar-SA" sz="160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rtl="1"/>
                      <a:endParaRPr lang="ar-SA" sz="160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28158162"/>
                  </a:ext>
                </a:extLst>
              </a:tr>
              <a:tr h="712239">
                <a:tc>
                  <a:txBody>
                    <a:bodyPr/>
                    <a:lstStyle/>
                    <a:p>
                      <a:pPr algn="ctr" rtl="1"/>
                      <a:r>
                        <a:rPr lang="ar-SA" sz="1600" b="1" dirty="0">
                          <a:solidFill>
                            <a:schemeClr val="tx1"/>
                          </a:solidFill>
                          <a:latin typeface="Sakkal Majalla" panose="02000000000000000000" pitchFamily="2" charset="-78"/>
                          <a:cs typeface="Sakkal Majalla" panose="02000000000000000000" pitchFamily="2" charset="-78"/>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ar-SA" sz="160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rtl="1">
                        <a:buFont typeface="Wingdings" panose="05000000000000000000" pitchFamily="2" charset="2"/>
                        <a:buChar char="v"/>
                      </a:pPr>
                      <a:endParaRPr lang="ar-SA" sz="160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ar-SA" sz="160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ar-SA" sz="160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4025237"/>
                  </a:ext>
                </a:extLst>
              </a:tr>
              <a:tr h="533400">
                <a:tc>
                  <a:txBody>
                    <a:bodyPr/>
                    <a:lstStyle/>
                    <a:p>
                      <a:pPr algn="ctr" rtl="1"/>
                      <a:r>
                        <a:rPr lang="ar-SA" sz="1600" b="1" dirty="0">
                          <a:solidFill>
                            <a:schemeClr val="tx1"/>
                          </a:solidFill>
                          <a:latin typeface="Sakkal Majalla" panose="02000000000000000000" pitchFamily="2" charset="-78"/>
                          <a:cs typeface="Sakkal Majalla" panose="02000000000000000000" pitchFamily="2" charset="-78"/>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ar-SA" sz="160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rtl="1">
                        <a:buFont typeface="Wingdings" panose="05000000000000000000" pitchFamily="2" charset="2"/>
                        <a:buChar char="v"/>
                      </a:pPr>
                      <a:endParaRPr lang="ar-SA" sz="160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ar-SA" sz="160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ar-SA" sz="160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6488605"/>
                  </a:ext>
                </a:extLst>
              </a:tr>
              <a:tr h="878102">
                <a:tc>
                  <a:txBody>
                    <a:bodyPr/>
                    <a:lstStyle/>
                    <a:p>
                      <a:pPr algn="ctr" rtl="1"/>
                      <a:r>
                        <a:rPr lang="ar-SA" sz="1600" b="1" dirty="0">
                          <a:solidFill>
                            <a:schemeClr val="tx1"/>
                          </a:solidFill>
                          <a:latin typeface="Sakkal Majalla" panose="02000000000000000000" pitchFamily="2" charset="-78"/>
                          <a:cs typeface="Sakkal Majalla" panose="02000000000000000000" pitchFamily="2" charset="-78"/>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sz="160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marR="0" lvl="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v"/>
                        <a:tabLst/>
                        <a:defRPr/>
                      </a:pPr>
                      <a:endParaRPr lang="ar-SA" sz="160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ar-SA" sz="160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ar-SA" sz="160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67778631"/>
                  </a:ext>
                </a:extLst>
              </a:tr>
            </a:tbl>
          </a:graphicData>
        </a:graphic>
      </p:graphicFrame>
    </p:spTree>
    <p:extLst>
      <p:ext uri="{BB962C8B-B14F-4D97-AF65-F5344CB8AC3E}">
        <p14:creationId xmlns:p14="http://schemas.microsoft.com/office/powerpoint/2010/main" val="3358435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مستطيل 19">
            <a:extLst>
              <a:ext uri="{FF2B5EF4-FFF2-40B4-BE49-F238E27FC236}">
                <a16:creationId xmlns:a16="http://schemas.microsoft.com/office/drawing/2014/main" id="{A3EED064-0A4B-4FB1-A606-5CDE7909322D}"/>
              </a:ext>
            </a:extLst>
          </p:cNvPr>
          <p:cNvSpPr/>
          <p:nvPr/>
        </p:nvSpPr>
        <p:spPr>
          <a:xfrm>
            <a:off x="232714" y="1074389"/>
            <a:ext cx="5012546" cy="4709219"/>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9" name="مستطيل 18">
            <a:extLst>
              <a:ext uri="{FF2B5EF4-FFF2-40B4-BE49-F238E27FC236}">
                <a16:creationId xmlns:a16="http://schemas.microsoft.com/office/drawing/2014/main" id="{12CCEE6C-58DD-421D-8589-1E6EE4140BD2}"/>
              </a:ext>
            </a:extLst>
          </p:cNvPr>
          <p:cNvSpPr/>
          <p:nvPr/>
        </p:nvSpPr>
        <p:spPr>
          <a:xfrm>
            <a:off x="6578082" y="1026367"/>
            <a:ext cx="5298233" cy="4709219"/>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Oval 11">
            <a:extLst>
              <a:ext uri="{FF2B5EF4-FFF2-40B4-BE49-F238E27FC236}">
                <a16:creationId xmlns:a16="http://schemas.microsoft.com/office/drawing/2014/main" id="{D617897C-779B-48BC-97E8-6D44ECA811B7}"/>
              </a:ext>
            </a:extLst>
          </p:cNvPr>
          <p:cNvSpPr/>
          <p:nvPr/>
        </p:nvSpPr>
        <p:spPr>
          <a:xfrm>
            <a:off x="10909374" y="1227900"/>
            <a:ext cx="884903" cy="964757"/>
          </a:xfrm>
          <a:prstGeom prst="ellipse">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001">
            <a:schemeClr val="dk2"/>
          </a:fillRef>
          <a:effectRef idx="0">
            <a:schemeClr val="accent1"/>
          </a:effectRef>
          <a:fontRef idx="minor">
            <a:schemeClr val="lt1"/>
          </a:fontRef>
        </p:style>
        <p:txBody>
          <a:bodyPr rtlCol="1" anchor="ctr"/>
          <a:lstStyle/>
          <a:p>
            <a:pPr algn="ctr" rtl="1">
              <a:defRPr/>
            </a:pPr>
            <a:r>
              <a:rPr lang="en-US" sz="3200" dirty="0">
                <a:ln w="18415" cmpd="sng">
                  <a:solidFill>
                    <a:srgbClr val="FFFFFF"/>
                  </a:solidFill>
                  <a:prstDash val="solid"/>
                </a:ln>
                <a:solidFill>
                  <a:srgbClr val="0070C0"/>
                </a:solidFill>
                <a:effectLst>
                  <a:outerShdw blurRad="63500" dir="3600000" algn="tl" rotWithShape="0">
                    <a:srgbClr val="000000">
                      <a:alpha val="70000"/>
                    </a:srgbClr>
                  </a:outerShdw>
                </a:effectLst>
              </a:rPr>
              <a:t>1</a:t>
            </a:r>
            <a:endParaRPr lang="ar-QA" sz="3200" dirty="0">
              <a:ln w="18415" cmpd="sng">
                <a:solidFill>
                  <a:srgbClr val="FFFFFF"/>
                </a:solidFill>
                <a:prstDash val="solid"/>
              </a:ln>
              <a:solidFill>
                <a:srgbClr val="0070C0"/>
              </a:solidFill>
              <a:effectLst>
                <a:outerShdw blurRad="63500" dir="3600000" algn="tl" rotWithShape="0">
                  <a:srgbClr val="000000">
                    <a:alpha val="70000"/>
                  </a:srgbClr>
                </a:outerShdw>
              </a:effectLst>
            </a:endParaRPr>
          </a:p>
        </p:txBody>
      </p:sp>
      <p:sp>
        <p:nvSpPr>
          <p:cNvPr id="3" name="Oval 12">
            <a:extLst>
              <a:ext uri="{FF2B5EF4-FFF2-40B4-BE49-F238E27FC236}">
                <a16:creationId xmlns:a16="http://schemas.microsoft.com/office/drawing/2014/main" id="{83FA9DC6-5444-4B07-A785-2CB09A6F10CA}"/>
              </a:ext>
            </a:extLst>
          </p:cNvPr>
          <p:cNvSpPr/>
          <p:nvPr/>
        </p:nvSpPr>
        <p:spPr>
          <a:xfrm>
            <a:off x="10584622" y="2464242"/>
            <a:ext cx="884903" cy="964757"/>
          </a:xfrm>
          <a:prstGeom prst="ellipse">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001">
            <a:schemeClr val="dk2"/>
          </a:fillRef>
          <a:effectRef idx="0">
            <a:schemeClr val="accent1"/>
          </a:effectRef>
          <a:fontRef idx="minor">
            <a:schemeClr val="lt1"/>
          </a:fontRef>
        </p:style>
        <p:txBody>
          <a:bodyPr rtlCol="1" anchor="ctr"/>
          <a:lstStyle/>
          <a:p>
            <a:pPr algn="ctr" rtl="1">
              <a:defRPr/>
            </a:pPr>
            <a:r>
              <a:rPr lang="en-US" sz="3200" dirty="0">
                <a:ln w="18415" cmpd="sng">
                  <a:solidFill>
                    <a:srgbClr val="FFFFFF"/>
                  </a:solidFill>
                  <a:prstDash val="solid"/>
                </a:ln>
                <a:solidFill>
                  <a:srgbClr val="0070C0"/>
                </a:solidFill>
                <a:effectLst>
                  <a:outerShdw blurRad="63500" dir="3600000" algn="tl" rotWithShape="0">
                    <a:srgbClr val="000000">
                      <a:alpha val="70000"/>
                    </a:srgbClr>
                  </a:outerShdw>
                </a:effectLst>
              </a:rPr>
              <a:t>2</a:t>
            </a:r>
            <a:endParaRPr lang="ar-QA" sz="3200" dirty="0">
              <a:ln w="18415" cmpd="sng">
                <a:solidFill>
                  <a:srgbClr val="FFFFFF"/>
                </a:solidFill>
                <a:prstDash val="solid"/>
              </a:ln>
              <a:solidFill>
                <a:srgbClr val="0070C0"/>
              </a:solidFill>
              <a:effectLst>
                <a:outerShdw blurRad="63500" dir="3600000" algn="tl" rotWithShape="0">
                  <a:srgbClr val="000000">
                    <a:alpha val="70000"/>
                  </a:srgbClr>
                </a:outerShdw>
              </a:effectLst>
            </a:endParaRPr>
          </a:p>
        </p:txBody>
      </p:sp>
      <p:sp>
        <p:nvSpPr>
          <p:cNvPr id="4" name="Oval 13">
            <a:extLst>
              <a:ext uri="{FF2B5EF4-FFF2-40B4-BE49-F238E27FC236}">
                <a16:creationId xmlns:a16="http://schemas.microsoft.com/office/drawing/2014/main" id="{54266FEB-6BF0-4251-AE97-952727614B8D}"/>
              </a:ext>
            </a:extLst>
          </p:cNvPr>
          <p:cNvSpPr/>
          <p:nvPr/>
        </p:nvSpPr>
        <p:spPr>
          <a:xfrm>
            <a:off x="10256281" y="3617479"/>
            <a:ext cx="884903" cy="964757"/>
          </a:xfrm>
          <a:prstGeom prst="ellipse">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001">
            <a:schemeClr val="dk2"/>
          </a:fillRef>
          <a:effectRef idx="0">
            <a:schemeClr val="accent1"/>
          </a:effectRef>
          <a:fontRef idx="minor">
            <a:schemeClr val="lt1"/>
          </a:fontRef>
        </p:style>
        <p:txBody>
          <a:bodyPr rtlCol="1" anchor="ctr"/>
          <a:lstStyle/>
          <a:p>
            <a:pPr algn="ctr" rtl="1">
              <a:defRPr/>
            </a:pPr>
            <a:r>
              <a:rPr lang="en-US" sz="3200" dirty="0">
                <a:ln w="18415" cmpd="sng">
                  <a:solidFill>
                    <a:srgbClr val="FFFFFF"/>
                  </a:solidFill>
                  <a:prstDash val="solid"/>
                </a:ln>
                <a:solidFill>
                  <a:srgbClr val="0070C0"/>
                </a:solidFill>
                <a:effectLst>
                  <a:outerShdw blurRad="63500" dir="3600000" algn="tl" rotWithShape="0">
                    <a:srgbClr val="000000">
                      <a:alpha val="70000"/>
                    </a:srgbClr>
                  </a:outerShdw>
                </a:effectLst>
              </a:rPr>
              <a:t>3</a:t>
            </a:r>
            <a:endParaRPr lang="ar-QA" sz="3200" dirty="0">
              <a:ln w="18415" cmpd="sng">
                <a:solidFill>
                  <a:srgbClr val="FFFFFF"/>
                </a:solidFill>
                <a:prstDash val="solid"/>
              </a:ln>
              <a:solidFill>
                <a:srgbClr val="0070C0"/>
              </a:solidFill>
              <a:effectLst>
                <a:outerShdw blurRad="63500" dir="3600000" algn="tl" rotWithShape="0">
                  <a:srgbClr val="000000">
                    <a:alpha val="70000"/>
                  </a:srgbClr>
                </a:outerShdw>
              </a:effectLst>
            </a:endParaRPr>
          </a:p>
        </p:txBody>
      </p:sp>
      <p:sp>
        <p:nvSpPr>
          <p:cNvPr id="5" name="Oval 10">
            <a:extLst>
              <a:ext uri="{FF2B5EF4-FFF2-40B4-BE49-F238E27FC236}">
                <a16:creationId xmlns:a16="http://schemas.microsoft.com/office/drawing/2014/main" id="{283ADC14-2A38-4E47-8147-7DEDD14C7DE0}"/>
              </a:ext>
            </a:extLst>
          </p:cNvPr>
          <p:cNvSpPr/>
          <p:nvPr/>
        </p:nvSpPr>
        <p:spPr>
          <a:xfrm>
            <a:off x="9616177" y="4684877"/>
            <a:ext cx="884903" cy="964757"/>
          </a:xfrm>
          <a:prstGeom prst="ellipse">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001">
            <a:schemeClr val="dk2"/>
          </a:fillRef>
          <a:effectRef idx="0">
            <a:schemeClr val="accent1"/>
          </a:effectRef>
          <a:fontRef idx="minor">
            <a:schemeClr val="lt1"/>
          </a:fontRef>
        </p:style>
        <p:txBody>
          <a:bodyPr rtlCol="1" anchor="ctr"/>
          <a:lstStyle/>
          <a:p>
            <a:pPr algn="ctr" rtl="1">
              <a:defRPr/>
            </a:pPr>
            <a:r>
              <a:rPr lang="en-US" sz="3200" dirty="0">
                <a:ln w="18415" cmpd="sng">
                  <a:solidFill>
                    <a:srgbClr val="FFFFFF"/>
                  </a:solidFill>
                  <a:prstDash val="solid"/>
                </a:ln>
                <a:solidFill>
                  <a:srgbClr val="0070C0"/>
                </a:solidFill>
                <a:effectLst>
                  <a:outerShdw blurRad="63500" dir="3600000" algn="tl" rotWithShape="0">
                    <a:srgbClr val="000000">
                      <a:alpha val="70000"/>
                    </a:srgbClr>
                  </a:outerShdw>
                </a:effectLst>
              </a:rPr>
              <a:t>4</a:t>
            </a:r>
            <a:endParaRPr lang="ar-QA" sz="3200" dirty="0">
              <a:ln w="18415" cmpd="sng">
                <a:solidFill>
                  <a:srgbClr val="FFFFFF"/>
                </a:solidFill>
                <a:prstDash val="solid"/>
              </a:ln>
              <a:solidFill>
                <a:srgbClr val="0070C0"/>
              </a:solidFill>
              <a:effectLst>
                <a:outerShdw blurRad="63500" dir="3600000" algn="tl" rotWithShape="0">
                  <a:srgbClr val="000000">
                    <a:alpha val="70000"/>
                  </a:srgbClr>
                </a:outerShdw>
              </a:effectLst>
            </a:endParaRPr>
          </a:p>
        </p:txBody>
      </p:sp>
      <p:sp>
        <p:nvSpPr>
          <p:cNvPr id="6" name="TextBox 4">
            <a:extLst>
              <a:ext uri="{FF2B5EF4-FFF2-40B4-BE49-F238E27FC236}">
                <a16:creationId xmlns:a16="http://schemas.microsoft.com/office/drawing/2014/main" id="{84F38067-9776-4D29-BD69-74F0C02DB376}"/>
              </a:ext>
            </a:extLst>
          </p:cNvPr>
          <p:cNvSpPr txBox="1">
            <a:spLocks noChangeArrowheads="1"/>
          </p:cNvSpPr>
          <p:nvPr/>
        </p:nvSpPr>
        <p:spPr bwMode="auto">
          <a:xfrm>
            <a:off x="6912473" y="3864263"/>
            <a:ext cx="3343808"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algn="r" rtl="1" eaLnBrk="1" hangingPunct="1"/>
            <a:r>
              <a:rPr lang="ar-SA" altLang="ar-SA" sz="2100" dirty="0">
                <a:latin typeface="29LT Bukra Lt" panose="00000400000000000000" pitchFamily="50" charset="-78"/>
                <a:cs typeface="29LT Bukra Lt" panose="00000400000000000000" pitchFamily="50" charset="-78"/>
              </a:rPr>
              <a:t>مؤشرات النطاق.</a:t>
            </a:r>
          </a:p>
          <a:p>
            <a:pPr algn="r" rtl="1" eaLnBrk="1" hangingPunct="1"/>
            <a:r>
              <a:rPr lang="ar-SA" altLang="ar-SA" sz="2100" dirty="0">
                <a:solidFill>
                  <a:srgbClr val="C00000"/>
                </a:solidFill>
                <a:latin typeface="29LT Bukra Lt" panose="00000400000000000000" pitchFamily="50" charset="-78"/>
                <a:cs typeface="AL-Mohanad Bold" pitchFamily="2" charset="-78"/>
              </a:rPr>
              <a:t>نسبة الإنجاز في سير تنفيذ المبادرة</a:t>
            </a:r>
            <a:endParaRPr lang="en-US" altLang="ar-SA" sz="2100" dirty="0">
              <a:solidFill>
                <a:srgbClr val="C00000"/>
              </a:solidFill>
              <a:latin typeface="29LT Bukra Lt" panose="00000400000000000000" pitchFamily="50" charset="-78"/>
              <a:cs typeface="AL-Mohanad Bold" pitchFamily="2" charset="-78"/>
            </a:endParaRPr>
          </a:p>
        </p:txBody>
      </p:sp>
      <p:sp>
        <p:nvSpPr>
          <p:cNvPr id="7" name="TextBox 5">
            <a:extLst>
              <a:ext uri="{FF2B5EF4-FFF2-40B4-BE49-F238E27FC236}">
                <a16:creationId xmlns:a16="http://schemas.microsoft.com/office/drawing/2014/main" id="{B0108480-27C2-431D-B6C3-35CC2277512C}"/>
              </a:ext>
            </a:extLst>
          </p:cNvPr>
          <p:cNvSpPr txBox="1">
            <a:spLocks noChangeArrowheads="1"/>
          </p:cNvSpPr>
          <p:nvPr/>
        </p:nvSpPr>
        <p:spPr bwMode="auto">
          <a:xfrm>
            <a:off x="6755364" y="1539853"/>
            <a:ext cx="4062692"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algn="r" rtl="1" eaLnBrk="1" hangingPunct="1"/>
            <a:r>
              <a:rPr lang="ar-SA" altLang="ar-SA" sz="2100" dirty="0">
                <a:latin typeface="29LT Bukra Lt" panose="00000400000000000000" pitchFamily="50" charset="-78"/>
                <a:cs typeface="29LT Bukra Lt" panose="00000400000000000000" pitchFamily="50" charset="-78"/>
              </a:rPr>
              <a:t>مؤشرات البرنامج الزمني.</a:t>
            </a:r>
          </a:p>
          <a:p>
            <a:pPr algn="r" rtl="1" eaLnBrk="1" hangingPunct="1"/>
            <a:r>
              <a:rPr lang="ar-SA" altLang="ar-SA" sz="2100" dirty="0">
                <a:solidFill>
                  <a:srgbClr val="C00000"/>
                </a:solidFill>
                <a:latin typeface="29LT Bukra Lt" panose="00000400000000000000" pitchFamily="50" charset="-78"/>
                <a:cs typeface="AL-Mohanad Bold" pitchFamily="2" charset="-78"/>
              </a:rPr>
              <a:t>عدد أيام التأخر عن المخطط الزمني</a:t>
            </a:r>
            <a:endParaRPr lang="en-US" altLang="ar-SA" sz="2100" dirty="0">
              <a:solidFill>
                <a:srgbClr val="C00000"/>
              </a:solidFill>
              <a:latin typeface="29LT Bukra Lt" panose="00000400000000000000" pitchFamily="50" charset="-78"/>
              <a:cs typeface="AL-Mohanad Bold" pitchFamily="2" charset="-78"/>
            </a:endParaRPr>
          </a:p>
        </p:txBody>
      </p:sp>
      <p:sp>
        <p:nvSpPr>
          <p:cNvPr id="8" name="TextBox 6">
            <a:extLst>
              <a:ext uri="{FF2B5EF4-FFF2-40B4-BE49-F238E27FC236}">
                <a16:creationId xmlns:a16="http://schemas.microsoft.com/office/drawing/2014/main" id="{8BA67433-1B6F-4C4F-B30F-C0232A8A5C69}"/>
              </a:ext>
            </a:extLst>
          </p:cNvPr>
          <p:cNvSpPr txBox="1">
            <a:spLocks noChangeArrowheads="1"/>
          </p:cNvSpPr>
          <p:nvPr/>
        </p:nvSpPr>
        <p:spPr bwMode="auto">
          <a:xfrm>
            <a:off x="7364978" y="2702058"/>
            <a:ext cx="324763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algn="r" rtl="1" eaLnBrk="1" hangingPunct="1"/>
            <a:r>
              <a:rPr lang="ar-SA" altLang="ar-SA" sz="2100" dirty="0">
                <a:latin typeface="29LT Bukra Lt" panose="00000400000000000000" pitchFamily="50" charset="-78"/>
                <a:cs typeface="29LT Bukra Lt" panose="00000400000000000000" pitchFamily="50" charset="-78"/>
              </a:rPr>
              <a:t>مؤشرات الموارد المالية.</a:t>
            </a:r>
          </a:p>
          <a:p>
            <a:pPr eaLnBrk="1" hangingPunct="1"/>
            <a:r>
              <a:rPr lang="ar-SA" altLang="ar-SA" sz="2100" dirty="0">
                <a:solidFill>
                  <a:srgbClr val="C00000"/>
                </a:solidFill>
                <a:latin typeface="29LT Bukra Lt" panose="00000400000000000000" pitchFamily="50" charset="-78"/>
                <a:cs typeface="AL-Mohanad Bold" pitchFamily="2" charset="-78"/>
              </a:rPr>
              <a:t>نسبة الاختلاف عن الميزانية المحددة.</a:t>
            </a:r>
            <a:endParaRPr lang="en-US" altLang="ar-SA" sz="2100" dirty="0">
              <a:latin typeface="29LT Bukra Lt" panose="00000400000000000000" pitchFamily="50" charset="-78"/>
              <a:cs typeface="29LT Bukra Lt" panose="00000400000000000000" pitchFamily="50" charset="-78"/>
            </a:endParaRPr>
          </a:p>
        </p:txBody>
      </p:sp>
      <p:sp>
        <p:nvSpPr>
          <p:cNvPr id="9" name="TextBox 9">
            <a:extLst>
              <a:ext uri="{FF2B5EF4-FFF2-40B4-BE49-F238E27FC236}">
                <a16:creationId xmlns:a16="http://schemas.microsoft.com/office/drawing/2014/main" id="{F13C852D-DAEA-4AE5-A742-CF1EEC15A210}"/>
              </a:ext>
            </a:extLst>
          </p:cNvPr>
          <p:cNvSpPr txBox="1">
            <a:spLocks noChangeArrowheads="1"/>
          </p:cNvSpPr>
          <p:nvPr/>
        </p:nvSpPr>
        <p:spPr bwMode="auto">
          <a:xfrm>
            <a:off x="5880276" y="4878012"/>
            <a:ext cx="3665723"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algn="r" rtl="1" eaLnBrk="1" hangingPunct="1"/>
            <a:r>
              <a:rPr lang="ar-SA" altLang="ar-SA" sz="2100" dirty="0">
                <a:latin typeface="29LT Bukra Lt" panose="00000400000000000000" pitchFamily="50" charset="-78"/>
                <a:cs typeface="29LT Bukra Lt" panose="00000400000000000000" pitchFamily="50" charset="-78"/>
              </a:rPr>
              <a:t>مؤشرات المخاطر.</a:t>
            </a:r>
            <a:endParaRPr lang="en-US" altLang="ar-SA" sz="2100" dirty="0">
              <a:latin typeface="29LT Bukra Lt" panose="00000400000000000000" pitchFamily="50" charset="-78"/>
              <a:cs typeface="29LT Bukra Lt" panose="00000400000000000000" pitchFamily="50" charset="-78"/>
            </a:endParaRPr>
          </a:p>
        </p:txBody>
      </p:sp>
      <p:sp>
        <p:nvSpPr>
          <p:cNvPr id="10" name="Rectangle 34">
            <a:extLst>
              <a:ext uri="{FF2B5EF4-FFF2-40B4-BE49-F238E27FC236}">
                <a16:creationId xmlns:a16="http://schemas.microsoft.com/office/drawing/2014/main" id="{E2BF9A2B-60CC-4627-AD32-E1D71C6EA75E}"/>
              </a:ext>
            </a:extLst>
          </p:cNvPr>
          <p:cNvSpPr/>
          <p:nvPr/>
        </p:nvSpPr>
        <p:spPr>
          <a:xfrm flipH="1">
            <a:off x="315685" y="242715"/>
            <a:ext cx="11560630" cy="647205"/>
          </a:xfrm>
          <a:prstGeom prst="rect">
            <a:avLst/>
          </a:prstGeom>
          <a:solidFill>
            <a:srgbClr val="30727E"/>
          </a:solidFill>
          <a:ln w="9525" cap="flat" cmpd="sng" algn="ctr">
            <a:noFill/>
            <a:prstDash val="solid"/>
          </a:ln>
          <a:effectLst/>
        </p:spPr>
        <p:txBody>
          <a:bodyPr lIns="365760" rtlCol="0" anchor="ctr"/>
          <a:lstStyle/>
          <a:p>
            <a:pPr algn="ctr"/>
            <a:r>
              <a:rPr lang="ar-SA" dirty="0">
                <a:solidFill>
                  <a:schemeClr val="bg1"/>
                </a:solidFill>
                <a:latin typeface="29LT Bukra" panose="00000800000000000000" pitchFamily="50" charset="-78"/>
                <a:cs typeface="29LT Bukra" panose="00000800000000000000" pitchFamily="50" charset="-78"/>
              </a:rPr>
              <a:t>أنواع مؤشرات المبادرات</a:t>
            </a:r>
          </a:p>
        </p:txBody>
      </p:sp>
      <p:sp>
        <p:nvSpPr>
          <p:cNvPr id="11" name="Oval 11">
            <a:extLst>
              <a:ext uri="{FF2B5EF4-FFF2-40B4-BE49-F238E27FC236}">
                <a16:creationId xmlns:a16="http://schemas.microsoft.com/office/drawing/2014/main" id="{5AE4A531-59A5-481D-BE9C-3FBB852D44DB}"/>
              </a:ext>
            </a:extLst>
          </p:cNvPr>
          <p:cNvSpPr/>
          <p:nvPr/>
        </p:nvSpPr>
        <p:spPr>
          <a:xfrm>
            <a:off x="315685" y="1150937"/>
            <a:ext cx="884903" cy="964757"/>
          </a:xfrm>
          <a:prstGeom prst="ellipse">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001">
            <a:schemeClr val="dk2"/>
          </a:fillRef>
          <a:effectRef idx="0">
            <a:schemeClr val="accent1"/>
          </a:effectRef>
          <a:fontRef idx="minor">
            <a:schemeClr val="lt1"/>
          </a:fontRef>
        </p:style>
        <p:txBody>
          <a:bodyPr rtlCol="1" anchor="ctr"/>
          <a:lstStyle/>
          <a:p>
            <a:pPr algn="ctr" rtl="1">
              <a:defRPr/>
            </a:pPr>
            <a:r>
              <a:rPr lang="en-US" sz="3200" dirty="0">
                <a:ln w="18415" cmpd="sng">
                  <a:solidFill>
                    <a:srgbClr val="FFFFFF"/>
                  </a:solidFill>
                  <a:prstDash val="solid"/>
                </a:ln>
                <a:solidFill>
                  <a:srgbClr val="FFFFFF"/>
                </a:solidFill>
                <a:effectLst>
                  <a:outerShdw blurRad="63500" dir="3600000" algn="tl" rotWithShape="0">
                    <a:srgbClr val="000000">
                      <a:alpha val="70000"/>
                    </a:srgbClr>
                  </a:outerShdw>
                </a:effectLst>
              </a:rPr>
              <a:t>1</a:t>
            </a:r>
            <a:endParaRPr lang="ar-QA" sz="3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Oval 12">
            <a:extLst>
              <a:ext uri="{FF2B5EF4-FFF2-40B4-BE49-F238E27FC236}">
                <a16:creationId xmlns:a16="http://schemas.microsoft.com/office/drawing/2014/main" id="{06EB5CBA-01CD-49FA-988E-F12C425E0B36}"/>
              </a:ext>
            </a:extLst>
          </p:cNvPr>
          <p:cNvSpPr/>
          <p:nvPr/>
        </p:nvSpPr>
        <p:spPr>
          <a:xfrm>
            <a:off x="629036" y="2464243"/>
            <a:ext cx="884903" cy="964757"/>
          </a:xfrm>
          <a:prstGeom prst="ellipse">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001">
            <a:schemeClr val="dk2"/>
          </a:fillRef>
          <a:effectRef idx="0">
            <a:schemeClr val="accent1"/>
          </a:effectRef>
          <a:fontRef idx="minor">
            <a:schemeClr val="lt1"/>
          </a:fontRef>
        </p:style>
        <p:txBody>
          <a:bodyPr rtlCol="1" anchor="ctr"/>
          <a:lstStyle/>
          <a:p>
            <a:pPr algn="ctr" rtl="1">
              <a:defRPr/>
            </a:pPr>
            <a:r>
              <a:rPr lang="en-US" sz="3200" dirty="0">
                <a:ln w="18415" cmpd="sng">
                  <a:solidFill>
                    <a:srgbClr val="FFFFFF"/>
                  </a:solidFill>
                  <a:prstDash val="solid"/>
                </a:ln>
                <a:solidFill>
                  <a:srgbClr val="FFFFFF"/>
                </a:solidFill>
                <a:effectLst>
                  <a:outerShdw blurRad="63500" dir="3600000" algn="tl" rotWithShape="0">
                    <a:srgbClr val="000000">
                      <a:alpha val="70000"/>
                    </a:srgbClr>
                  </a:outerShdw>
                </a:effectLst>
              </a:rPr>
              <a:t>2</a:t>
            </a:r>
            <a:endParaRPr lang="ar-QA" sz="3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3" name="Oval 13">
            <a:extLst>
              <a:ext uri="{FF2B5EF4-FFF2-40B4-BE49-F238E27FC236}">
                <a16:creationId xmlns:a16="http://schemas.microsoft.com/office/drawing/2014/main" id="{95771C68-EE95-44D8-A3EC-D46CFFA0C66F}"/>
              </a:ext>
            </a:extLst>
          </p:cNvPr>
          <p:cNvSpPr/>
          <p:nvPr/>
        </p:nvSpPr>
        <p:spPr>
          <a:xfrm>
            <a:off x="1022823" y="3678569"/>
            <a:ext cx="884903" cy="964757"/>
          </a:xfrm>
          <a:prstGeom prst="ellipse">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001">
            <a:schemeClr val="dk2"/>
          </a:fillRef>
          <a:effectRef idx="0">
            <a:schemeClr val="accent1"/>
          </a:effectRef>
          <a:fontRef idx="minor">
            <a:schemeClr val="lt1"/>
          </a:fontRef>
        </p:style>
        <p:txBody>
          <a:bodyPr rtlCol="1" anchor="ctr"/>
          <a:lstStyle/>
          <a:p>
            <a:pPr algn="ctr" rtl="1">
              <a:defRPr/>
            </a:pPr>
            <a:r>
              <a:rPr lang="en-US" sz="3200" dirty="0">
                <a:ln w="18415" cmpd="sng">
                  <a:solidFill>
                    <a:srgbClr val="FFFFFF"/>
                  </a:solidFill>
                  <a:prstDash val="solid"/>
                </a:ln>
                <a:solidFill>
                  <a:srgbClr val="FFFFFF"/>
                </a:solidFill>
                <a:effectLst>
                  <a:outerShdw blurRad="63500" dir="3600000" algn="tl" rotWithShape="0">
                    <a:srgbClr val="000000">
                      <a:alpha val="70000"/>
                    </a:srgbClr>
                  </a:outerShdw>
                </a:effectLst>
              </a:rPr>
              <a:t>3</a:t>
            </a:r>
            <a:endParaRPr lang="ar-QA" sz="3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4" name="Oval 10">
            <a:extLst>
              <a:ext uri="{FF2B5EF4-FFF2-40B4-BE49-F238E27FC236}">
                <a16:creationId xmlns:a16="http://schemas.microsoft.com/office/drawing/2014/main" id="{3813873C-2B85-4339-8EC7-70BD27A26ADC}"/>
              </a:ext>
            </a:extLst>
          </p:cNvPr>
          <p:cNvSpPr/>
          <p:nvPr/>
        </p:nvSpPr>
        <p:spPr>
          <a:xfrm>
            <a:off x="1457873" y="4705512"/>
            <a:ext cx="884903" cy="964757"/>
          </a:xfrm>
          <a:prstGeom prst="ellipse">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001">
            <a:schemeClr val="dk2"/>
          </a:fillRef>
          <a:effectRef idx="0">
            <a:schemeClr val="accent1"/>
          </a:effectRef>
          <a:fontRef idx="minor">
            <a:schemeClr val="lt1"/>
          </a:fontRef>
        </p:style>
        <p:txBody>
          <a:bodyPr rtlCol="1" anchor="ctr"/>
          <a:lstStyle/>
          <a:p>
            <a:pPr algn="ctr" rtl="1">
              <a:defRPr/>
            </a:pPr>
            <a:r>
              <a:rPr lang="en-US" sz="3200" dirty="0">
                <a:ln w="18415" cmpd="sng">
                  <a:solidFill>
                    <a:srgbClr val="FFFFFF"/>
                  </a:solidFill>
                  <a:prstDash val="solid"/>
                </a:ln>
                <a:solidFill>
                  <a:srgbClr val="FFFFFF"/>
                </a:solidFill>
                <a:effectLst>
                  <a:outerShdw blurRad="63500" dir="3600000" algn="tl" rotWithShape="0">
                    <a:srgbClr val="000000">
                      <a:alpha val="70000"/>
                    </a:srgbClr>
                  </a:outerShdw>
                </a:effectLst>
              </a:rPr>
              <a:t>4</a:t>
            </a:r>
            <a:endParaRPr lang="ar-QA" sz="3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5" name="TextBox 4">
            <a:extLst>
              <a:ext uri="{FF2B5EF4-FFF2-40B4-BE49-F238E27FC236}">
                <a16:creationId xmlns:a16="http://schemas.microsoft.com/office/drawing/2014/main" id="{B98A0CC9-879D-411B-94F9-69059D990E0F}"/>
              </a:ext>
            </a:extLst>
          </p:cNvPr>
          <p:cNvSpPr txBox="1">
            <a:spLocks noChangeArrowheads="1"/>
          </p:cNvSpPr>
          <p:nvPr/>
        </p:nvSpPr>
        <p:spPr bwMode="auto">
          <a:xfrm>
            <a:off x="583344" y="3957573"/>
            <a:ext cx="3343808"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algn="r" rtl="1" eaLnBrk="1" hangingPunct="1"/>
            <a:r>
              <a:rPr lang="ar-SA" altLang="ar-SA" sz="2100" dirty="0">
                <a:latin typeface="29LT Bukra Lt" panose="00000400000000000000" pitchFamily="50" charset="-78"/>
                <a:cs typeface="29LT Bukra Lt" panose="00000400000000000000" pitchFamily="50" charset="-78"/>
              </a:rPr>
              <a:t>مؤشرات الجودة.</a:t>
            </a:r>
            <a:endParaRPr lang="en-US" altLang="ar-SA" sz="2100" dirty="0">
              <a:latin typeface="29LT Bukra Lt" panose="00000400000000000000" pitchFamily="50" charset="-78"/>
              <a:cs typeface="29LT Bukra Lt" panose="00000400000000000000" pitchFamily="50" charset="-78"/>
            </a:endParaRPr>
          </a:p>
        </p:txBody>
      </p:sp>
      <p:sp>
        <p:nvSpPr>
          <p:cNvPr id="16" name="TextBox 5">
            <a:extLst>
              <a:ext uri="{FF2B5EF4-FFF2-40B4-BE49-F238E27FC236}">
                <a16:creationId xmlns:a16="http://schemas.microsoft.com/office/drawing/2014/main" id="{915E0885-B686-4C80-A133-E209FD0CEDB5}"/>
              </a:ext>
            </a:extLst>
          </p:cNvPr>
          <p:cNvSpPr txBox="1">
            <a:spLocks noChangeArrowheads="1"/>
          </p:cNvSpPr>
          <p:nvPr/>
        </p:nvSpPr>
        <p:spPr bwMode="auto">
          <a:xfrm>
            <a:off x="-90702" y="1649743"/>
            <a:ext cx="3434953"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algn="r" rtl="1" eaLnBrk="1" hangingPunct="1"/>
            <a:r>
              <a:rPr lang="ar-SA" altLang="ar-SA" sz="2100" dirty="0">
                <a:latin typeface="29LT Bukra Lt" panose="00000400000000000000" pitchFamily="50" charset="-78"/>
                <a:cs typeface="29LT Bukra Lt" panose="00000400000000000000" pitchFamily="50" charset="-78"/>
              </a:rPr>
              <a:t>مؤشرات الفعالية.</a:t>
            </a:r>
            <a:endParaRPr lang="en-US" altLang="ar-SA" sz="2100" dirty="0">
              <a:latin typeface="29LT Bukra Lt" panose="00000400000000000000" pitchFamily="50" charset="-78"/>
              <a:cs typeface="29LT Bukra Lt" panose="00000400000000000000" pitchFamily="50" charset="-78"/>
            </a:endParaRPr>
          </a:p>
        </p:txBody>
      </p:sp>
      <p:sp>
        <p:nvSpPr>
          <p:cNvPr id="17" name="TextBox 6">
            <a:extLst>
              <a:ext uri="{FF2B5EF4-FFF2-40B4-BE49-F238E27FC236}">
                <a16:creationId xmlns:a16="http://schemas.microsoft.com/office/drawing/2014/main" id="{C6513205-F707-4178-886F-A86A933B1C6E}"/>
              </a:ext>
            </a:extLst>
          </p:cNvPr>
          <p:cNvSpPr txBox="1">
            <a:spLocks noChangeArrowheads="1"/>
          </p:cNvSpPr>
          <p:nvPr/>
        </p:nvSpPr>
        <p:spPr bwMode="auto">
          <a:xfrm>
            <a:off x="484813" y="2769812"/>
            <a:ext cx="3247637"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algn="r" rtl="1" eaLnBrk="1" hangingPunct="1"/>
            <a:r>
              <a:rPr lang="ar-SA" altLang="ar-SA" sz="2100" dirty="0">
                <a:latin typeface="29LT Bukra Lt" panose="00000400000000000000" pitchFamily="50" charset="-78"/>
                <a:cs typeface="29LT Bukra Lt" panose="00000400000000000000" pitchFamily="50" charset="-78"/>
              </a:rPr>
              <a:t>مؤشرات المخرجات.</a:t>
            </a:r>
            <a:endParaRPr lang="en-US" altLang="ar-SA" sz="2100" dirty="0">
              <a:latin typeface="29LT Bukra Lt" panose="00000400000000000000" pitchFamily="50" charset="-78"/>
              <a:cs typeface="29LT Bukra Lt" panose="00000400000000000000" pitchFamily="50" charset="-78"/>
            </a:endParaRPr>
          </a:p>
        </p:txBody>
      </p:sp>
      <p:sp>
        <p:nvSpPr>
          <p:cNvPr id="18" name="TextBox 9">
            <a:extLst>
              <a:ext uri="{FF2B5EF4-FFF2-40B4-BE49-F238E27FC236}">
                <a16:creationId xmlns:a16="http://schemas.microsoft.com/office/drawing/2014/main" id="{70B3E197-FB68-4859-AFB1-15A7AB7C49DD}"/>
              </a:ext>
            </a:extLst>
          </p:cNvPr>
          <p:cNvSpPr txBox="1">
            <a:spLocks noChangeArrowheads="1"/>
          </p:cNvSpPr>
          <p:nvPr/>
        </p:nvSpPr>
        <p:spPr bwMode="auto">
          <a:xfrm>
            <a:off x="1268995" y="5052994"/>
            <a:ext cx="3665723"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algn="r" rtl="1" eaLnBrk="1" hangingPunct="1"/>
            <a:r>
              <a:rPr lang="ar-SA" altLang="ar-SA" sz="2100" dirty="0">
                <a:latin typeface="29LT Bukra Lt" panose="00000400000000000000" pitchFamily="50" charset="-78"/>
                <a:cs typeface="29LT Bukra Lt" panose="00000400000000000000" pitchFamily="50" charset="-78"/>
              </a:rPr>
              <a:t>مؤشرات التقيد بالوقت.</a:t>
            </a:r>
            <a:endParaRPr lang="en-US" altLang="ar-SA" sz="2100" dirty="0">
              <a:latin typeface="29LT Bukra Lt" panose="00000400000000000000" pitchFamily="50" charset="-78"/>
              <a:cs typeface="29LT Bukra Lt" panose="00000400000000000000" pitchFamily="50" charset="-78"/>
            </a:endParaRPr>
          </a:p>
        </p:txBody>
      </p:sp>
      <p:sp>
        <p:nvSpPr>
          <p:cNvPr id="21" name="Rectangle 34">
            <a:extLst>
              <a:ext uri="{FF2B5EF4-FFF2-40B4-BE49-F238E27FC236}">
                <a16:creationId xmlns:a16="http://schemas.microsoft.com/office/drawing/2014/main" id="{7941CDD5-7B37-48D4-9502-E7CF809C5367}"/>
              </a:ext>
            </a:extLst>
          </p:cNvPr>
          <p:cNvSpPr/>
          <p:nvPr/>
        </p:nvSpPr>
        <p:spPr>
          <a:xfrm flipH="1">
            <a:off x="6578080" y="5735586"/>
            <a:ext cx="5381206" cy="647205"/>
          </a:xfrm>
          <a:prstGeom prst="rect">
            <a:avLst/>
          </a:prstGeom>
          <a:noFill/>
          <a:ln w="9525" cap="flat" cmpd="sng" algn="ctr">
            <a:noFill/>
            <a:prstDash val="solid"/>
          </a:ln>
          <a:effectLst/>
        </p:spPr>
        <p:txBody>
          <a:bodyPr lIns="365760" rtlCol="0" anchor="ctr"/>
          <a:lstStyle/>
          <a:p>
            <a:pPr algn="ctr"/>
            <a:r>
              <a:rPr lang="ar-SA" dirty="0">
                <a:latin typeface="29LT Bukra" panose="00000800000000000000" pitchFamily="50" charset="-78"/>
                <a:cs typeface="29LT Bukra" panose="00000800000000000000" pitchFamily="50" charset="-78"/>
              </a:rPr>
              <a:t>مؤشرات قياس تقدم العمل بالمبادرات</a:t>
            </a:r>
          </a:p>
        </p:txBody>
      </p:sp>
      <p:sp>
        <p:nvSpPr>
          <p:cNvPr id="22" name="Rectangle 34">
            <a:extLst>
              <a:ext uri="{FF2B5EF4-FFF2-40B4-BE49-F238E27FC236}">
                <a16:creationId xmlns:a16="http://schemas.microsoft.com/office/drawing/2014/main" id="{CEE80107-A056-4D8D-81E1-B4502911BCDA}"/>
              </a:ext>
            </a:extLst>
          </p:cNvPr>
          <p:cNvSpPr/>
          <p:nvPr/>
        </p:nvSpPr>
        <p:spPr>
          <a:xfrm flipH="1">
            <a:off x="-154075" y="5735586"/>
            <a:ext cx="5381206" cy="647205"/>
          </a:xfrm>
          <a:prstGeom prst="rect">
            <a:avLst/>
          </a:prstGeom>
          <a:noFill/>
          <a:ln w="9525" cap="flat" cmpd="sng" algn="ctr">
            <a:noFill/>
            <a:prstDash val="solid"/>
          </a:ln>
          <a:effectLst/>
        </p:spPr>
        <p:txBody>
          <a:bodyPr lIns="365760" rtlCol="0" anchor="ctr"/>
          <a:lstStyle/>
          <a:p>
            <a:pPr algn="ctr"/>
            <a:r>
              <a:rPr lang="ar-SA" dirty="0">
                <a:latin typeface="29LT Bukra" panose="00000800000000000000" pitchFamily="50" charset="-78"/>
                <a:cs typeface="29LT Bukra" panose="00000800000000000000" pitchFamily="50" charset="-78"/>
              </a:rPr>
              <a:t>مؤشرات قياس تحقيق الأثر والنتائج</a:t>
            </a:r>
          </a:p>
        </p:txBody>
      </p:sp>
      <p:pic>
        <p:nvPicPr>
          <p:cNvPr id="23" name="Graphic 36" descr="Lightbulb">
            <a:extLst>
              <a:ext uri="{FF2B5EF4-FFF2-40B4-BE49-F238E27FC236}">
                <a16:creationId xmlns:a16="http://schemas.microsoft.com/office/drawing/2014/main" id="{9AE4C5B5-706E-4024-BCDB-B2C72D6D7998}"/>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891246" y="1396135"/>
            <a:ext cx="928085" cy="928085"/>
          </a:xfrm>
          <a:prstGeom prst="rect">
            <a:avLst/>
          </a:prstGeom>
        </p:spPr>
      </p:pic>
      <p:pic>
        <p:nvPicPr>
          <p:cNvPr id="24" name="Graphic 36" descr="Lightbulb">
            <a:extLst>
              <a:ext uri="{FF2B5EF4-FFF2-40B4-BE49-F238E27FC236}">
                <a16:creationId xmlns:a16="http://schemas.microsoft.com/office/drawing/2014/main" id="{B67B33A8-9B36-44D4-BCE3-69F5B54D633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66345" y="2634733"/>
            <a:ext cx="928085" cy="928085"/>
          </a:xfrm>
          <a:prstGeom prst="rect">
            <a:avLst/>
          </a:prstGeom>
        </p:spPr>
      </p:pic>
      <p:pic>
        <p:nvPicPr>
          <p:cNvPr id="25" name="Graphic 36" descr="Lightbulb">
            <a:extLst>
              <a:ext uri="{FF2B5EF4-FFF2-40B4-BE49-F238E27FC236}">
                <a16:creationId xmlns:a16="http://schemas.microsoft.com/office/drawing/2014/main" id="{5AAF60B8-29E7-45D1-A4E9-72A72B24265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34689" y="3777129"/>
            <a:ext cx="928085" cy="928085"/>
          </a:xfrm>
          <a:prstGeom prst="rect">
            <a:avLst/>
          </a:prstGeom>
        </p:spPr>
      </p:pic>
      <p:pic>
        <p:nvPicPr>
          <p:cNvPr id="26" name="Graphic 36" descr="Lightbulb">
            <a:extLst>
              <a:ext uri="{FF2B5EF4-FFF2-40B4-BE49-F238E27FC236}">
                <a16:creationId xmlns:a16="http://schemas.microsoft.com/office/drawing/2014/main" id="{B673ED2E-92CA-4517-9E11-87F3459BBAA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616177" y="4848342"/>
            <a:ext cx="928085" cy="928085"/>
          </a:xfrm>
          <a:prstGeom prst="rect">
            <a:avLst/>
          </a:prstGeom>
        </p:spPr>
      </p:pic>
      <p:pic>
        <p:nvPicPr>
          <p:cNvPr id="28" name="Graphic 36" descr="Lightbulb">
            <a:extLst>
              <a:ext uri="{FF2B5EF4-FFF2-40B4-BE49-F238E27FC236}">
                <a16:creationId xmlns:a16="http://schemas.microsoft.com/office/drawing/2014/main" id="{E22D7B03-8F63-41F4-B2CC-4F103B8303C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94093" y="1326643"/>
            <a:ext cx="928085" cy="928085"/>
          </a:xfrm>
          <a:prstGeom prst="rect">
            <a:avLst/>
          </a:prstGeom>
        </p:spPr>
      </p:pic>
      <p:pic>
        <p:nvPicPr>
          <p:cNvPr id="29" name="Graphic 36" descr="Lightbulb">
            <a:extLst>
              <a:ext uri="{FF2B5EF4-FFF2-40B4-BE49-F238E27FC236}">
                <a16:creationId xmlns:a16="http://schemas.microsoft.com/office/drawing/2014/main" id="{1666460D-1101-424D-B458-166F1824552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7444" y="2637235"/>
            <a:ext cx="928085" cy="928085"/>
          </a:xfrm>
          <a:prstGeom prst="rect">
            <a:avLst/>
          </a:prstGeom>
        </p:spPr>
      </p:pic>
      <p:pic>
        <p:nvPicPr>
          <p:cNvPr id="30" name="Graphic 36" descr="Lightbulb">
            <a:extLst>
              <a:ext uri="{FF2B5EF4-FFF2-40B4-BE49-F238E27FC236}">
                <a16:creationId xmlns:a16="http://schemas.microsoft.com/office/drawing/2014/main" id="{47138E94-93BF-463C-B5CA-D4A48DF0E470}"/>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46195" y="4893139"/>
            <a:ext cx="928085" cy="928085"/>
          </a:xfrm>
          <a:prstGeom prst="rect">
            <a:avLst/>
          </a:prstGeom>
        </p:spPr>
      </p:pic>
      <p:pic>
        <p:nvPicPr>
          <p:cNvPr id="31" name="Graphic 36" descr="Lightbulb">
            <a:extLst>
              <a:ext uri="{FF2B5EF4-FFF2-40B4-BE49-F238E27FC236}">
                <a16:creationId xmlns:a16="http://schemas.microsoft.com/office/drawing/2014/main" id="{980FFD29-58A6-4484-8485-89A208667B0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1231" y="3820246"/>
            <a:ext cx="928085" cy="928085"/>
          </a:xfrm>
          <a:prstGeom prst="rect">
            <a:avLst/>
          </a:prstGeom>
        </p:spPr>
      </p:pic>
      <p:sp>
        <p:nvSpPr>
          <p:cNvPr id="32" name="مستطيل 31">
            <a:extLst>
              <a:ext uri="{FF2B5EF4-FFF2-40B4-BE49-F238E27FC236}">
                <a16:creationId xmlns:a16="http://schemas.microsoft.com/office/drawing/2014/main" id="{919F61CE-700D-43A5-A5CA-A4B5B61680D5}"/>
              </a:ext>
            </a:extLst>
          </p:cNvPr>
          <p:cNvSpPr/>
          <p:nvPr/>
        </p:nvSpPr>
        <p:spPr>
          <a:xfrm>
            <a:off x="7150437" y="5231767"/>
            <a:ext cx="2465740" cy="369332"/>
          </a:xfrm>
          <a:prstGeom prst="rect">
            <a:avLst/>
          </a:prstGeom>
        </p:spPr>
        <p:txBody>
          <a:bodyPr wrap="none">
            <a:spAutoFit/>
          </a:bodyPr>
          <a:lstStyle/>
          <a:p>
            <a:r>
              <a:rPr lang="ar-SA" altLang="ar-SA" dirty="0">
                <a:solidFill>
                  <a:srgbClr val="C00000"/>
                </a:solidFill>
                <a:latin typeface="29LT Bukra Lt" panose="00000400000000000000" pitchFamily="50" charset="-78"/>
                <a:cs typeface="AL-Mohanad Bold" pitchFamily="2" charset="-78"/>
              </a:rPr>
              <a:t>عدد المخاطر التي تمت معالجتها</a:t>
            </a:r>
            <a:endParaRPr lang="en-US" altLang="ar-SA" dirty="0">
              <a:solidFill>
                <a:srgbClr val="C00000"/>
              </a:solidFill>
              <a:latin typeface="29LT Bukra Lt" panose="00000400000000000000" pitchFamily="50" charset="-78"/>
              <a:cs typeface="AL-Mohanad Bold" pitchFamily="2" charset="-78"/>
            </a:endParaRPr>
          </a:p>
        </p:txBody>
      </p:sp>
    </p:spTree>
    <p:extLst>
      <p:ext uri="{BB962C8B-B14F-4D97-AF65-F5344CB8AC3E}">
        <p14:creationId xmlns:p14="http://schemas.microsoft.com/office/powerpoint/2010/main" val="2253195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4">
            <a:extLst>
              <a:ext uri="{FF2B5EF4-FFF2-40B4-BE49-F238E27FC236}">
                <a16:creationId xmlns:a16="http://schemas.microsoft.com/office/drawing/2014/main" id="{D258C5FC-97BB-4FEE-8980-98644C1CF744}"/>
              </a:ext>
            </a:extLst>
          </p:cNvPr>
          <p:cNvSpPr txBox="1">
            <a:spLocks/>
          </p:cNvSpPr>
          <p:nvPr/>
        </p:nvSpPr>
        <p:spPr>
          <a:xfrm>
            <a:off x="744073" y="258003"/>
            <a:ext cx="11184048" cy="423862"/>
          </a:xfrm>
          <a:prstGeom prst="rect">
            <a:avLst/>
          </a:prstGeom>
        </p:spPr>
        <p:txBody>
          <a:bodyPr/>
          <a:lstStyle>
            <a:lvl1pPr algn="r" defTabSz="914400" rtl="1" eaLnBrk="1" latinLnBrk="0" hangingPunct="1">
              <a:lnSpc>
                <a:spcPct val="150000"/>
              </a:lnSpc>
              <a:spcBef>
                <a:spcPct val="0"/>
              </a:spcBef>
              <a:buNone/>
              <a:defRPr sz="1800" kern="1200">
                <a:solidFill>
                  <a:srgbClr val="184B8E"/>
                </a:solidFill>
                <a:latin typeface="29LT Bukra" panose="00000800000000000000" pitchFamily="50" charset="-78"/>
                <a:ea typeface="+mj-ea"/>
                <a:cs typeface="29LT Bukra" panose="00000800000000000000" pitchFamily="50" charset="-78"/>
              </a:defRPr>
            </a:lvl1pPr>
          </a:lstStyle>
          <a:p>
            <a:r>
              <a:rPr lang="ar-SA" dirty="0">
                <a:latin typeface="29LT Bukra Md" panose="00000600000000000000" pitchFamily="50" charset="-78"/>
                <a:cs typeface="29LT Bukra Md" panose="00000600000000000000" pitchFamily="50" charset="-78"/>
              </a:rPr>
              <a:t>الميزانية التشغيلية لكامل المبادرة:</a:t>
            </a:r>
          </a:p>
        </p:txBody>
      </p:sp>
      <p:graphicFrame>
        <p:nvGraphicFramePr>
          <p:cNvPr id="6" name="جدول 3">
            <a:extLst>
              <a:ext uri="{FF2B5EF4-FFF2-40B4-BE49-F238E27FC236}">
                <a16:creationId xmlns:a16="http://schemas.microsoft.com/office/drawing/2014/main" id="{BC90275C-3F03-46B2-B1F2-B9A36796FB89}"/>
              </a:ext>
            </a:extLst>
          </p:cNvPr>
          <p:cNvGraphicFramePr>
            <a:graphicFrameLocks noGrp="1"/>
          </p:cNvGraphicFramePr>
          <p:nvPr>
            <p:extLst>
              <p:ext uri="{D42A27DB-BD31-4B8C-83A1-F6EECF244321}">
                <p14:modId xmlns:p14="http://schemas.microsoft.com/office/powerpoint/2010/main" val="1707652328"/>
              </p:ext>
            </p:extLst>
          </p:nvPr>
        </p:nvGraphicFramePr>
        <p:xfrm>
          <a:off x="1127005" y="1094586"/>
          <a:ext cx="10132728" cy="1385272"/>
        </p:xfrm>
        <a:graphic>
          <a:graphicData uri="http://schemas.openxmlformats.org/drawingml/2006/table">
            <a:tbl>
              <a:tblPr rtl="1" firstRow="1" bandRow="1">
                <a:tableStyleId>{93296810-A885-4BE3-A3E7-6D5BEEA58F35}</a:tableStyleId>
              </a:tblPr>
              <a:tblGrid>
                <a:gridCol w="2844000">
                  <a:extLst>
                    <a:ext uri="{9D8B030D-6E8A-4147-A177-3AD203B41FA5}">
                      <a16:colId xmlns:a16="http://schemas.microsoft.com/office/drawing/2014/main" val="88908929"/>
                    </a:ext>
                  </a:extLst>
                </a:gridCol>
                <a:gridCol w="1579396">
                  <a:extLst>
                    <a:ext uri="{9D8B030D-6E8A-4147-A177-3AD203B41FA5}">
                      <a16:colId xmlns:a16="http://schemas.microsoft.com/office/drawing/2014/main" val="3466214753"/>
                    </a:ext>
                  </a:extLst>
                </a:gridCol>
                <a:gridCol w="1427333">
                  <a:extLst>
                    <a:ext uri="{9D8B030D-6E8A-4147-A177-3AD203B41FA5}">
                      <a16:colId xmlns:a16="http://schemas.microsoft.com/office/drawing/2014/main" val="4134406441"/>
                    </a:ext>
                  </a:extLst>
                </a:gridCol>
                <a:gridCol w="1427333">
                  <a:extLst>
                    <a:ext uri="{9D8B030D-6E8A-4147-A177-3AD203B41FA5}">
                      <a16:colId xmlns:a16="http://schemas.microsoft.com/office/drawing/2014/main" val="2618935171"/>
                    </a:ext>
                  </a:extLst>
                </a:gridCol>
                <a:gridCol w="1427333">
                  <a:extLst>
                    <a:ext uri="{9D8B030D-6E8A-4147-A177-3AD203B41FA5}">
                      <a16:colId xmlns:a16="http://schemas.microsoft.com/office/drawing/2014/main" val="173213819"/>
                    </a:ext>
                  </a:extLst>
                </a:gridCol>
                <a:gridCol w="1427333">
                  <a:extLst>
                    <a:ext uri="{9D8B030D-6E8A-4147-A177-3AD203B41FA5}">
                      <a16:colId xmlns:a16="http://schemas.microsoft.com/office/drawing/2014/main" val="118039470"/>
                    </a:ext>
                  </a:extLst>
                </a:gridCol>
              </a:tblGrid>
              <a:tr h="43355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800" dirty="0">
                          <a:solidFill>
                            <a:schemeClr val="bg1"/>
                          </a:solidFill>
                          <a:latin typeface="Sakkal Majalla" panose="02000000000000000000" pitchFamily="2" charset="-78"/>
                          <a:cs typeface="Sakkal Majalla" panose="02000000000000000000" pitchFamily="2" charset="-78"/>
                        </a:rPr>
                        <a:t>السنة</a:t>
                      </a:r>
                    </a:p>
                  </a:txBody>
                  <a:tcPr anchor="ctr">
                    <a:solidFill>
                      <a:srgbClr val="30727E"/>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800" dirty="0">
                          <a:solidFill>
                            <a:schemeClr val="bg1"/>
                          </a:solidFill>
                          <a:latin typeface="Sakkal Majalla" panose="02000000000000000000" pitchFamily="2" charset="-78"/>
                          <a:cs typeface="Sakkal Majalla" panose="02000000000000000000" pitchFamily="2" charset="-78"/>
                        </a:rPr>
                        <a:t>0000</a:t>
                      </a:r>
                      <a:endParaRPr lang="ar-SA" sz="2800" dirty="0">
                        <a:solidFill>
                          <a:schemeClr val="bg1"/>
                        </a:solidFill>
                        <a:latin typeface="Sakkal Majalla" panose="02000000000000000000" pitchFamily="2" charset="-78"/>
                        <a:cs typeface="Sakkal Majalla" panose="02000000000000000000" pitchFamily="2" charset="-78"/>
                      </a:endParaRPr>
                    </a:p>
                  </a:txBody>
                  <a:tcPr anchor="ctr">
                    <a:solidFill>
                      <a:srgbClr val="30727E"/>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prstClr val="white"/>
                          </a:solidFill>
                          <a:effectLst/>
                          <a:uLnTx/>
                          <a:uFillTx/>
                          <a:latin typeface="Sakkal Majalla" panose="02000000000000000000" pitchFamily="2" charset="-78"/>
                          <a:ea typeface="+mn-ea"/>
                          <a:cs typeface="Sakkal Majalla" panose="02000000000000000000" pitchFamily="2" charset="-78"/>
                        </a:rPr>
                        <a:t>0000</a:t>
                      </a:r>
                      <a:endParaRPr lang="ar-SA" sz="2800" dirty="0">
                        <a:solidFill>
                          <a:schemeClr val="bg1"/>
                        </a:solidFill>
                        <a:latin typeface="Sakkal Majalla" panose="02000000000000000000" pitchFamily="2" charset="-78"/>
                        <a:cs typeface="Sakkal Majalla" panose="02000000000000000000" pitchFamily="2" charset="-78"/>
                      </a:endParaRPr>
                    </a:p>
                  </a:txBody>
                  <a:tcPr anchor="ctr">
                    <a:solidFill>
                      <a:srgbClr val="30727E"/>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prstClr val="white"/>
                          </a:solidFill>
                          <a:effectLst/>
                          <a:uLnTx/>
                          <a:uFillTx/>
                          <a:latin typeface="Sakkal Majalla" panose="02000000000000000000" pitchFamily="2" charset="-78"/>
                          <a:ea typeface="+mn-ea"/>
                          <a:cs typeface="Sakkal Majalla" panose="02000000000000000000" pitchFamily="2" charset="-78"/>
                        </a:rPr>
                        <a:t>0000</a:t>
                      </a:r>
                      <a:endParaRPr lang="ar-SA" sz="2800" dirty="0">
                        <a:solidFill>
                          <a:schemeClr val="bg1"/>
                        </a:solidFill>
                        <a:latin typeface="Sakkal Majalla" panose="02000000000000000000" pitchFamily="2" charset="-78"/>
                        <a:cs typeface="Sakkal Majalla" panose="02000000000000000000" pitchFamily="2" charset="-78"/>
                      </a:endParaRPr>
                    </a:p>
                  </a:txBody>
                  <a:tcPr anchor="ctr">
                    <a:solidFill>
                      <a:srgbClr val="30727E"/>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prstClr val="white"/>
                          </a:solidFill>
                          <a:effectLst/>
                          <a:uLnTx/>
                          <a:uFillTx/>
                          <a:latin typeface="Sakkal Majalla" panose="02000000000000000000" pitchFamily="2" charset="-78"/>
                          <a:ea typeface="+mn-ea"/>
                          <a:cs typeface="Sakkal Majalla" panose="02000000000000000000" pitchFamily="2" charset="-78"/>
                        </a:rPr>
                        <a:t>0000</a:t>
                      </a:r>
                      <a:endParaRPr lang="ar-SA" sz="2800" dirty="0">
                        <a:solidFill>
                          <a:schemeClr val="bg1"/>
                        </a:solidFill>
                        <a:latin typeface="Sakkal Majalla" panose="02000000000000000000" pitchFamily="2" charset="-78"/>
                        <a:cs typeface="Sakkal Majalla" panose="02000000000000000000" pitchFamily="2" charset="-78"/>
                      </a:endParaRPr>
                    </a:p>
                  </a:txBody>
                  <a:tcPr anchor="ctr">
                    <a:solidFill>
                      <a:srgbClr val="30727E"/>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Sakkal Majalla" panose="02000000000000000000" pitchFamily="2" charset="-78"/>
                          <a:ea typeface="+mn-ea"/>
                          <a:cs typeface="Sakkal Majalla" panose="02000000000000000000" pitchFamily="2" charset="-78"/>
                        </a:rPr>
                        <a:t>0000</a:t>
                      </a:r>
                      <a:endParaRPr lang="ar-SA" sz="2800" dirty="0">
                        <a:solidFill>
                          <a:schemeClr val="bg1"/>
                        </a:solidFill>
                        <a:latin typeface="Sakkal Majalla" panose="02000000000000000000" pitchFamily="2" charset="-78"/>
                        <a:cs typeface="Sakkal Majalla" panose="02000000000000000000" pitchFamily="2" charset="-78"/>
                      </a:endParaRPr>
                    </a:p>
                  </a:txBody>
                  <a:tcPr anchor="ctr">
                    <a:solidFill>
                      <a:srgbClr val="30727E"/>
                    </a:solidFill>
                  </a:tcPr>
                </a:tc>
                <a:extLst>
                  <a:ext uri="{0D108BD9-81ED-4DB2-BD59-A6C34878D82A}">
                    <a16:rowId xmlns:a16="http://schemas.microsoft.com/office/drawing/2014/main" val="2359678859"/>
                  </a:ext>
                </a:extLst>
              </a:tr>
              <a:tr h="433556">
                <a:tc>
                  <a:txBody>
                    <a:bodyPr/>
                    <a:lstStyle/>
                    <a:p>
                      <a:pPr algn="ctr" rtl="1"/>
                      <a:r>
                        <a:rPr lang="ar-SA" sz="1200" b="1" kern="1200" dirty="0">
                          <a:solidFill>
                            <a:schemeClr val="bg1"/>
                          </a:solidFill>
                          <a:latin typeface="29LT Bukra Md" panose="00000600000000000000" pitchFamily="50" charset="-78"/>
                          <a:ea typeface="+mn-ea"/>
                          <a:cs typeface="29LT Bukra Md" panose="00000600000000000000" pitchFamily="50" charset="-78"/>
                        </a:rPr>
                        <a:t>الميزانية</a:t>
                      </a:r>
                    </a:p>
                  </a:txBody>
                  <a:tcPr anchor="ctr">
                    <a:solidFill>
                      <a:srgbClr val="30727E"/>
                    </a:solidFill>
                  </a:tcPr>
                </a:tc>
                <a:tc>
                  <a:txBody>
                    <a:bodyPr/>
                    <a:lstStyle/>
                    <a:p>
                      <a:pPr algn="ctr" rtl="1"/>
                      <a:endParaRPr lang="ar-SA" sz="1800" dirty="0">
                        <a:solidFill>
                          <a:schemeClr val="tx1"/>
                        </a:solidFill>
                        <a:latin typeface="TheSansArab Plain" panose="020B0502050302020203" pitchFamily="34" charset="-78"/>
                        <a:cs typeface="TheSansArab Plain" panose="020B0502050302020203" pitchFamily="34" charset="-78"/>
                      </a:endParaRPr>
                    </a:p>
                  </a:txBody>
                  <a:tcPr anchor="ctr"/>
                </a:tc>
                <a:tc>
                  <a:txBody>
                    <a:bodyPr/>
                    <a:lstStyle/>
                    <a:p>
                      <a:pPr algn="ctr" rtl="1"/>
                      <a:endParaRPr lang="ar-SA" sz="1800" dirty="0">
                        <a:solidFill>
                          <a:schemeClr val="tx1"/>
                        </a:solidFill>
                        <a:latin typeface="TheSansArab Plain" panose="020B0502050302020203" pitchFamily="34" charset="-78"/>
                        <a:cs typeface="TheSansArab Plain" panose="020B0502050302020203" pitchFamily="34" charset="-78"/>
                      </a:endParaRPr>
                    </a:p>
                  </a:txBody>
                  <a:tcPr anchor="ctr"/>
                </a:tc>
                <a:tc>
                  <a:txBody>
                    <a:bodyPr/>
                    <a:lstStyle/>
                    <a:p>
                      <a:pPr algn="ctr" rtl="1"/>
                      <a:endParaRPr lang="ar-SA" sz="1800" dirty="0">
                        <a:solidFill>
                          <a:schemeClr val="tx1"/>
                        </a:solidFill>
                        <a:latin typeface="TheSansArab Plain" panose="020B0502050302020203" pitchFamily="34" charset="-78"/>
                        <a:cs typeface="TheSansArab Plain" panose="020B0502050302020203" pitchFamily="34" charset="-78"/>
                      </a:endParaRPr>
                    </a:p>
                  </a:txBody>
                  <a:tcPr anchor="ctr"/>
                </a:tc>
                <a:tc>
                  <a:txBody>
                    <a:bodyPr/>
                    <a:lstStyle/>
                    <a:p>
                      <a:pPr algn="ctr" rtl="1"/>
                      <a:endParaRPr lang="ar-SA" sz="1800" dirty="0">
                        <a:solidFill>
                          <a:schemeClr val="tx1"/>
                        </a:solidFill>
                        <a:latin typeface="TheSansArab Plain" panose="020B0502050302020203" pitchFamily="34" charset="-78"/>
                        <a:cs typeface="TheSansArab Plain" panose="020B0502050302020203" pitchFamily="34" charset="-78"/>
                      </a:endParaRPr>
                    </a:p>
                  </a:txBody>
                  <a:tcPr anchor="ctr"/>
                </a:tc>
                <a:tc>
                  <a:txBody>
                    <a:bodyPr/>
                    <a:lstStyle/>
                    <a:p>
                      <a:pPr algn="ctr" rtl="1"/>
                      <a:endParaRPr lang="ar-SA" sz="1800" dirty="0">
                        <a:solidFill>
                          <a:schemeClr val="tx1"/>
                        </a:solidFill>
                        <a:latin typeface="TheSansArab Plain" panose="020B0502050302020203" pitchFamily="34" charset="-78"/>
                        <a:cs typeface="TheSansArab Plain" panose="020B0502050302020203" pitchFamily="34" charset="-78"/>
                      </a:endParaRPr>
                    </a:p>
                  </a:txBody>
                  <a:tcPr anchor="ctr"/>
                </a:tc>
                <a:extLst>
                  <a:ext uri="{0D108BD9-81ED-4DB2-BD59-A6C34878D82A}">
                    <a16:rowId xmlns:a16="http://schemas.microsoft.com/office/drawing/2014/main" val="1328158162"/>
                  </a:ext>
                </a:extLst>
              </a:tr>
              <a:tr h="433556">
                <a:tc>
                  <a:txBody>
                    <a:bodyPr/>
                    <a:lstStyle/>
                    <a:p>
                      <a:pPr algn="ctr" rtl="1"/>
                      <a:r>
                        <a:rPr lang="ar-SA" sz="1200" dirty="0">
                          <a:solidFill>
                            <a:schemeClr val="bg1"/>
                          </a:solidFill>
                          <a:latin typeface="29LT Bukra Md" panose="00000600000000000000" pitchFamily="50" charset="-78"/>
                          <a:cs typeface="29LT Bukra Md" panose="00000600000000000000" pitchFamily="50" charset="-78"/>
                        </a:rPr>
                        <a:t>الاجمالي (ر.س)</a:t>
                      </a:r>
                    </a:p>
                  </a:txBody>
                  <a:tcPr anchor="ctr">
                    <a:solidFill>
                      <a:srgbClr val="30727E"/>
                    </a:solidFill>
                  </a:tcPr>
                </a:tc>
                <a:tc gridSpan="5">
                  <a:txBody>
                    <a:bodyPr/>
                    <a:lstStyle/>
                    <a:p>
                      <a:pPr algn="ctr" rtl="1"/>
                      <a:endParaRPr lang="ar-SA" sz="1400" dirty="0">
                        <a:solidFill>
                          <a:schemeClr val="bg1"/>
                        </a:solidFill>
                        <a:latin typeface="29LT Bukra Md" panose="00000600000000000000" pitchFamily="50" charset="-78"/>
                        <a:cs typeface="29LT Bukra Md" panose="00000600000000000000" pitchFamily="50" charset="-78"/>
                      </a:endParaRPr>
                    </a:p>
                  </a:txBody>
                  <a:tcPr anchor="ctr">
                    <a:solidFill>
                      <a:srgbClr val="30727E"/>
                    </a:solidFill>
                  </a:tcPr>
                </a:tc>
                <a:tc hMerge="1">
                  <a:txBody>
                    <a:bodyPr/>
                    <a:lstStyle/>
                    <a:p>
                      <a:pPr algn="r" rtl="1"/>
                      <a:endParaRPr lang="ar-SA" sz="1200" dirty="0">
                        <a:solidFill>
                          <a:schemeClr val="bg1"/>
                        </a:solidFill>
                        <a:latin typeface="29LT Bukra Md" panose="00000600000000000000" pitchFamily="50" charset="-78"/>
                        <a:cs typeface="29LT Bukra Md" panose="00000600000000000000" pitchFamily="50" charset="-78"/>
                      </a:endParaRPr>
                    </a:p>
                  </a:txBody>
                  <a:tcPr anchor="ctr">
                    <a:solidFill>
                      <a:schemeClr val="accent2"/>
                    </a:solidFill>
                  </a:tcPr>
                </a:tc>
                <a:tc hMerge="1">
                  <a:txBody>
                    <a:bodyPr/>
                    <a:lstStyle/>
                    <a:p>
                      <a:pPr algn="r" rtl="1"/>
                      <a:endParaRPr lang="ar-SA" sz="1200" dirty="0">
                        <a:solidFill>
                          <a:schemeClr val="bg1"/>
                        </a:solidFill>
                        <a:latin typeface="29LT Bukra Md" panose="00000600000000000000" pitchFamily="50" charset="-78"/>
                        <a:cs typeface="29LT Bukra Md" panose="00000600000000000000" pitchFamily="50" charset="-78"/>
                      </a:endParaRPr>
                    </a:p>
                  </a:txBody>
                  <a:tcPr anchor="ctr">
                    <a:solidFill>
                      <a:schemeClr val="accent2"/>
                    </a:solidFill>
                  </a:tcPr>
                </a:tc>
                <a:tc hMerge="1">
                  <a:txBody>
                    <a:bodyPr/>
                    <a:lstStyle/>
                    <a:p>
                      <a:pPr algn="r" rtl="1"/>
                      <a:endParaRPr lang="ar-SA" sz="1200" dirty="0">
                        <a:solidFill>
                          <a:schemeClr val="bg1"/>
                        </a:solidFill>
                        <a:latin typeface="29LT Bukra Md" panose="00000600000000000000" pitchFamily="50" charset="-78"/>
                        <a:cs typeface="29LT Bukra Md" panose="00000600000000000000" pitchFamily="50" charset="-78"/>
                      </a:endParaRPr>
                    </a:p>
                  </a:txBody>
                  <a:tcPr anchor="ctr">
                    <a:solidFill>
                      <a:schemeClr val="accent2"/>
                    </a:solidFill>
                  </a:tcPr>
                </a:tc>
                <a:tc hMerge="1">
                  <a:txBody>
                    <a:bodyPr/>
                    <a:lstStyle/>
                    <a:p>
                      <a:pPr algn="r" rtl="1"/>
                      <a:endParaRPr lang="ar-SA" sz="1200" dirty="0">
                        <a:solidFill>
                          <a:schemeClr val="bg1"/>
                        </a:solidFill>
                        <a:latin typeface="29LT Bukra Md" panose="00000600000000000000" pitchFamily="50" charset="-78"/>
                        <a:cs typeface="29LT Bukra Md" panose="00000600000000000000" pitchFamily="50" charset="-78"/>
                      </a:endParaRPr>
                    </a:p>
                  </a:txBody>
                  <a:tcPr anchor="ctr">
                    <a:solidFill>
                      <a:schemeClr val="accent2"/>
                    </a:solidFill>
                  </a:tcPr>
                </a:tc>
                <a:extLst>
                  <a:ext uri="{0D108BD9-81ED-4DB2-BD59-A6C34878D82A}">
                    <a16:rowId xmlns:a16="http://schemas.microsoft.com/office/drawing/2014/main" val="2716488605"/>
                  </a:ext>
                </a:extLst>
              </a:tr>
            </a:tbl>
          </a:graphicData>
        </a:graphic>
      </p:graphicFrame>
      <p:graphicFrame>
        <p:nvGraphicFramePr>
          <p:cNvPr id="7" name="جدول 3">
            <a:extLst>
              <a:ext uri="{FF2B5EF4-FFF2-40B4-BE49-F238E27FC236}">
                <a16:creationId xmlns:a16="http://schemas.microsoft.com/office/drawing/2014/main" id="{4ACD8CB3-CD67-4445-8164-7CD3FFEB0FBE}"/>
              </a:ext>
            </a:extLst>
          </p:cNvPr>
          <p:cNvGraphicFramePr>
            <a:graphicFrameLocks noGrp="1"/>
          </p:cNvGraphicFramePr>
          <p:nvPr>
            <p:extLst>
              <p:ext uri="{D42A27DB-BD31-4B8C-83A1-F6EECF244321}">
                <p14:modId xmlns:p14="http://schemas.microsoft.com/office/powerpoint/2010/main" val="1123932714"/>
              </p:ext>
            </p:extLst>
          </p:nvPr>
        </p:nvGraphicFramePr>
        <p:xfrm>
          <a:off x="1041686" y="3581893"/>
          <a:ext cx="10397827" cy="2287233"/>
        </p:xfrm>
        <a:graphic>
          <a:graphicData uri="http://schemas.openxmlformats.org/drawingml/2006/table">
            <a:tbl>
              <a:tblPr rtl="1" firstRow="1" bandRow="1">
                <a:tableStyleId>{93296810-A885-4BE3-A3E7-6D5BEEA58F35}</a:tableStyleId>
              </a:tblPr>
              <a:tblGrid>
                <a:gridCol w="347454">
                  <a:extLst>
                    <a:ext uri="{9D8B030D-6E8A-4147-A177-3AD203B41FA5}">
                      <a16:colId xmlns:a16="http://schemas.microsoft.com/office/drawing/2014/main" val="88908929"/>
                    </a:ext>
                  </a:extLst>
                </a:gridCol>
                <a:gridCol w="2799628">
                  <a:extLst>
                    <a:ext uri="{9D8B030D-6E8A-4147-A177-3AD203B41FA5}">
                      <a16:colId xmlns:a16="http://schemas.microsoft.com/office/drawing/2014/main" val="2996926646"/>
                    </a:ext>
                  </a:extLst>
                </a:gridCol>
                <a:gridCol w="1257886">
                  <a:extLst>
                    <a:ext uri="{9D8B030D-6E8A-4147-A177-3AD203B41FA5}">
                      <a16:colId xmlns:a16="http://schemas.microsoft.com/office/drawing/2014/main" val="3014391421"/>
                    </a:ext>
                  </a:extLst>
                </a:gridCol>
                <a:gridCol w="1101801">
                  <a:extLst>
                    <a:ext uri="{9D8B030D-6E8A-4147-A177-3AD203B41FA5}">
                      <a16:colId xmlns:a16="http://schemas.microsoft.com/office/drawing/2014/main" val="3008959138"/>
                    </a:ext>
                  </a:extLst>
                </a:gridCol>
                <a:gridCol w="1584000">
                  <a:extLst>
                    <a:ext uri="{9D8B030D-6E8A-4147-A177-3AD203B41FA5}">
                      <a16:colId xmlns:a16="http://schemas.microsoft.com/office/drawing/2014/main" val="2375561511"/>
                    </a:ext>
                  </a:extLst>
                </a:gridCol>
                <a:gridCol w="3307058">
                  <a:extLst>
                    <a:ext uri="{9D8B030D-6E8A-4147-A177-3AD203B41FA5}">
                      <a16:colId xmlns:a16="http://schemas.microsoft.com/office/drawing/2014/main" val="1275521785"/>
                    </a:ext>
                  </a:extLst>
                </a:gridCol>
              </a:tblGrid>
              <a:tr h="71639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1800" dirty="0">
                          <a:solidFill>
                            <a:schemeClr val="bg1"/>
                          </a:solidFill>
                          <a:latin typeface="Sakkal Majalla" panose="02000000000000000000" pitchFamily="2" charset="-78"/>
                          <a:cs typeface="Sakkal Majalla" panose="02000000000000000000" pitchFamily="2" charset="-78"/>
                        </a:rPr>
                        <a:t>#</a:t>
                      </a:r>
                    </a:p>
                  </a:txBody>
                  <a:tcPr anchor="ctr">
                    <a:solidFill>
                      <a:srgbClr val="30727E"/>
                    </a:solidFill>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ar-SA" sz="1800" dirty="0">
                          <a:solidFill>
                            <a:schemeClr val="bg1"/>
                          </a:solidFill>
                          <a:latin typeface="Sakkal Majalla" panose="02000000000000000000" pitchFamily="2" charset="-78"/>
                          <a:cs typeface="Sakkal Majalla" panose="02000000000000000000" pitchFamily="2" charset="-78"/>
                        </a:rPr>
                        <a:t>اسم المشروع</a:t>
                      </a:r>
                    </a:p>
                  </a:txBody>
                  <a:tcPr anchor="ctr">
                    <a:solidFill>
                      <a:srgbClr val="30727E"/>
                    </a:solidFill>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ar-SA" sz="1800" dirty="0">
                          <a:solidFill>
                            <a:schemeClr val="bg1"/>
                          </a:solidFill>
                          <a:latin typeface="Sakkal Majalla" panose="02000000000000000000" pitchFamily="2" charset="-78"/>
                          <a:cs typeface="Sakkal Majalla" panose="02000000000000000000" pitchFamily="2" charset="-78"/>
                        </a:rPr>
                        <a:t>تاريخ البداية</a:t>
                      </a:r>
                    </a:p>
                  </a:txBody>
                  <a:tcPr anchor="ctr">
                    <a:solidFill>
                      <a:srgbClr val="30727E"/>
                    </a:solidFill>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ar-SA" sz="1800" dirty="0">
                          <a:solidFill>
                            <a:schemeClr val="bg1"/>
                          </a:solidFill>
                          <a:latin typeface="Sakkal Majalla" panose="02000000000000000000" pitchFamily="2" charset="-78"/>
                          <a:cs typeface="Sakkal Majalla" panose="02000000000000000000" pitchFamily="2" charset="-78"/>
                        </a:rPr>
                        <a:t>تاريخ النهاية</a:t>
                      </a:r>
                    </a:p>
                  </a:txBody>
                  <a:tcPr anchor="ctr">
                    <a:solidFill>
                      <a:srgbClr val="30727E"/>
                    </a:solidFill>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ar-SA" sz="1800" dirty="0">
                          <a:solidFill>
                            <a:schemeClr val="bg1"/>
                          </a:solidFill>
                          <a:latin typeface="Sakkal Majalla" panose="02000000000000000000" pitchFamily="2" charset="-78"/>
                          <a:cs typeface="Sakkal Majalla" panose="02000000000000000000" pitchFamily="2" charset="-78"/>
                        </a:rPr>
                        <a:t>تكاليف المشروع</a:t>
                      </a:r>
                    </a:p>
                  </a:txBody>
                  <a:tcPr anchor="ctr">
                    <a:solidFill>
                      <a:srgbClr val="30727E"/>
                    </a:solidFill>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ar-SA" sz="1800" dirty="0">
                          <a:solidFill>
                            <a:schemeClr val="bg1"/>
                          </a:solidFill>
                          <a:latin typeface="Sakkal Majalla" panose="02000000000000000000" pitchFamily="2" charset="-78"/>
                          <a:cs typeface="Sakkal Majalla" panose="02000000000000000000" pitchFamily="2" charset="-78"/>
                        </a:rPr>
                        <a:t>الجهة التنفيذية</a:t>
                      </a:r>
                    </a:p>
                  </a:txBody>
                  <a:tcPr anchor="ctr">
                    <a:solidFill>
                      <a:srgbClr val="30727E"/>
                    </a:solidFill>
                  </a:tcPr>
                </a:tc>
                <a:extLst>
                  <a:ext uri="{0D108BD9-81ED-4DB2-BD59-A6C34878D82A}">
                    <a16:rowId xmlns:a16="http://schemas.microsoft.com/office/drawing/2014/main" val="2359678859"/>
                  </a:ext>
                </a:extLst>
              </a:tr>
              <a:tr h="433556">
                <a:tc>
                  <a:txBody>
                    <a:bodyPr/>
                    <a:lstStyle/>
                    <a:p>
                      <a:pPr algn="ctr" rtl="1"/>
                      <a:r>
                        <a:rPr lang="ar-SA" sz="2800" kern="1200" dirty="0">
                          <a:solidFill>
                            <a:schemeClr val="tx1">
                              <a:lumMod val="50000"/>
                            </a:schemeClr>
                          </a:solidFill>
                          <a:latin typeface="Sakkal Majalla" panose="02000000000000000000" pitchFamily="2" charset="-78"/>
                          <a:ea typeface="+mn-ea"/>
                          <a:cs typeface="Sakkal Majalla" panose="02000000000000000000" pitchFamily="2" charset="-78"/>
                        </a:rPr>
                        <a:t>1</a:t>
                      </a:r>
                    </a:p>
                  </a:txBody>
                  <a:tcPr anchor="ctr"/>
                </a:tc>
                <a:tc>
                  <a:txBody>
                    <a:bodyPr/>
                    <a:lstStyle/>
                    <a:p>
                      <a:pPr algn="ctr" rtl="1"/>
                      <a:endParaRPr lang="ar-SA" sz="2800" kern="1200" dirty="0">
                        <a:solidFill>
                          <a:srgbClr val="FF0000"/>
                        </a:solidFill>
                        <a:latin typeface="Sakkal Majalla" panose="02000000000000000000" pitchFamily="2" charset="-78"/>
                        <a:ea typeface="+mn-ea"/>
                        <a:cs typeface="Sakkal Majalla" panose="02000000000000000000" pitchFamily="2" charset="-78"/>
                      </a:endParaRPr>
                    </a:p>
                  </a:txBody>
                  <a:tcPr anchor="ctr"/>
                </a:tc>
                <a:tc>
                  <a:txBody>
                    <a:bodyPr/>
                    <a:lstStyle/>
                    <a:p>
                      <a:pPr algn="ctr" rtl="1"/>
                      <a:endParaRPr lang="ar-SA" sz="1200" dirty="0">
                        <a:solidFill>
                          <a:schemeClr val="tx1">
                            <a:lumMod val="50000"/>
                          </a:schemeClr>
                        </a:solidFill>
                        <a:latin typeface="TheSansArab Plain" panose="020B0502050302020203" pitchFamily="34" charset="-78"/>
                        <a:cs typeface="TheSansArab Plain" panose="020B0502050302020203" pitchFamily="34" charset="-78"/>
                      </a:endParaRPr>
                    </a:p>
                  </a:txBody>
                  <a:tcPr anchor="ctr"/>
                </a:tc>
                <a:tc>
                  <a:txBody>
                    <a:bodyPr/>
                    <a:lstStyle/>
                    <a:p>
                      <a:pPr algn="ctr" rtl="1"/>
                      <a:endParaRPr lang="ar-SA" sz="1200" dirty="0">
                        <a:solidFill>
                          <a:schemeClr val="tx1">
                            <a:lumMod val="50000"/>
                          </a:schemeClr>
                        </a:solidFill>
                        <a:latin typeface="TheSansArab Plain" panose="020B0502050302020203" pitchFamily="34" charset="-78"/>
                        <a:cs typeface="TheSansArab Plain" panose="020B0502050302020203" pitchFamily="34" charset="-78"/>
                      </a:endParaRPr>
                    </a:p>
                  </a:txBody>
                  <a:tcPr anchor="ctr"/>
                </a:tc>
                <a:tc>
                  <a:txBody>
                    <a:bodyPr/>
                    <a:lstStyle/>
                    <a:p>
                      <a:pPr algn="ctr" rtl="1"/>
                      <a:endParaRPr lang="ar-SA" sz="1800" kern="1200" dirty="0">
                        <a:solidFill>
                          <a:schemeClr val="tx1"/>
                        </a:solidFill>
                        <a:latin typeface="TheSansArab Plain" panose="020B0502050302020203" pitchFamily="34" charset="-78"/>
                        <a:ea typeface="+mn-ea"/>
                        <a:cs typeface="TheSansArab Plain" panose="020B0502050302020203" pitchFamily="34" charset="-78"/>
                      </a:endParaRPr>
                    </a:p>
                  </a:txBody>
                  <a:tcPr anchor="ctr"/>
                </a:tc>
                <a:tc>
                  <a:txBody>
                    <a:bodyPr/>
                    <a:lstStyle/>
                    <a:p>
                      <a:pPr algn="ctr" rtl="1"/>
                      <a:endParaRPr lang="ar-SA" sz="1800" b="1" kern="1200" dirty="0">
                        <a:solidFill>
                          <a:schemeClr val="tx1">
                            <a:lumMod val="50000"/>
                          </a:schemeClr>
                        </a:solidFill>
                        <a:latin typeface="Sakkal Majalla" panose="02000000000000000000" pitchFamily="2" charset="-78"/>
                        <a:ea typeface="+mn-ea"/>
                        <a:cs typeface="Sakkal Majalla" panose="02000000000000000000" pitchFamily="2" charset="-78"/>
                      </a:endParaRPr>
                    </a:p>
                  </a:txBody>
                  <a:tcPr anchor="ctr"/>
                </a:tc>
                <a:extLst>
                  <a:ext uri="{0D108BD9-81ED-4DB2-BD59-A6C34878D82A}">
                    <a16:rowId xmlns:a16="http://schemas.microsoft.com/office/drawing/2014/main" val="1328158162"/>
                  </a:ext>
                </a:extLst>
              </a:tr>
              <a:tr h="433556">
                <a:tc>
                  <a:txBody>
                    <a:bodyPr/>
                    <a:lstStyle/>
                    <a:p>
                      <a:pPr algn="ctr" rtl="1"/>
                      <a:r>
                        <a:rPr lang="ar-SA" sz="2800" kern="1200" dirty="0">
                          <a:solidFill>
                            <a:schemeClr val="tx1">
                              <a:lumMod val="50000"/>
                            </a:schemeClr>
                          </a:solidFill>
                          <a:latin typeface="Sakkal Majalla" panose="02000000000000000000" pitchFamily="2" charset="-78"/>
                          <a:ea typeface="+mn-ea"/>
                          <a:cs typeface="Sakkal Majalla" panose="02000000000000000000" pitchFamily="2" charset="-78"/>
                        </a:rPr>
                        <a:t>2</a:t>
                      </a:r>
                    </a:p>
                  </a:txBody>
                  <a:tcPr anchor="ctr"/>
                </a:tc>
                <a:tc>
                  <a:txBody>
                    <a:bodyPr/>
                    <a:lstStyle/>
                    <a:p>
                      <a:pPr algn="ctr" rtl="1"/>
                      <a:endParaRPr lang="ar-SA" sz="2800" kern="1200" dirty="0">
                        <a:solidFill>
                          <a:srgbClr val="FF0000"/>
                        </a:solidFill>
                        <a:latin typeface="Sakkal Majalla" panose="02000000000000000000" pitchFamily="2" charset="-78"/>
                        <a:ea typeface="+mn-ea"/>
                        <a:cs typeface="Sakkal Majalla" panose="02000000000000000000" pitchFamily="2" charset="-78"/>
                      </a:endParaRPr>
                    </a:p>
                  </a:txBody>
                  <a:tcPr anchor="ctr"/>
                </a:tc>
                <a:tc>
                  <a:txBody>
                    <a:bodyPr/>
                    <a:lstStyle/>
                    <a:p>
                      <a:pPr algn="ctr" rtl="1"/>
                      <a:endParaRPr lang="ar-SA" sz="1200" dirty="0">
                        <a:solidFill>
                          <a:schemeClr val="tx1">
                            <a:lumMod val="50000"/>
                          </a:schemeClr>
                        </a:solidFill>
                        <a:latin typeface="TheSansArab Plain" panose="020B0502050302020203" pitchFamily="34" charset="-78"/>
                        <a:cs typeface="TheSansArab Plain" panose="020B0502050302020203" pitchFamily="34" charset="-78"/>
                      </a:endParaRPr>
                    </a:p>
                  </a:txBody>
                  <a:tcPr anchor="ctr"/>
                </a:tc>
                <a:tc>
                  <a:txBody>
                    <a:bodyPr/>
                    <a:lstStyle/>
                    <a:p>
                      <a:pPr algn="ctr" rtl="1"/>
                      <a:endParaRPr lang="ar-SA" sz="1200" dirty="0">
                        <a:solidFill>
                          <a:schemeClr val="tx1">
                            <a:lumMod val="50000"/>
                          </a:schemeClr>
                        </a:solidFill>
                        <a:latin typeface="TheSansArab Plain" panose="020B0502050302020203" pitchFamily="34" charset="-78"/>
                        <a:cs typeface="TheSansArab Plain" panose="020B0502050302020203" pitchFamily="34" charset="-78"/>
                      </a:endParaRPr>
                    </a:p>
                  </a:txBody>
                  <a:tcPr anchor="ctr"/>
                </a:tc>
                <a:tc>
                  <a:txBody>
                    <a:bodyPr/>
                    <a:lstStyle/>
                    <a:p>
                      <a:pPr algn="ctr" rtl="1"/>
                      <a:endParaRPr lang="ar-SA" sz="1800" kern="1200" dirty="0">
                        <a:solidFill>
                          <a:schemeClr val="tx1"/>
                        </a:solidFill>
                        <a:latin typeface="TheSansArab Plain" panose="020B0502050302020203" pitchFamily="34" charset="-78"/>
                        <a:ea typeface="+mn-ea"/>
                        <a:cs typeface="TheSansArab Plain" panose="020B0502050302020203" pitchFamily="34" charset="-78"/>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800" b="1" i="0" u="none" strike="noStrike" kern="1200" cap="none" spc="0" normalizeH="0" baseline="0" noProof="0" dirty="0">
                        <a:ln>
                          <a:noFill/>
                        </a:ln>
                        <a:solidFill>
                          <a:srgbClr val="4B4C4D">
                            <a:lumMod val="50000"/>
                          </a:srgbClr>
                        </a:solidFill>
                        <a:effectLst/>
                        <a:uLnTx/>
                        <a:uFillTx/>
                        <a:latin typeface="Sakkal Majalla" panose="02000000000000000000" pitchFamily="2" charset="-78"/>
                        <a:ea typeface="+mn-ea"/>
                        <a:cs typeface="Sakkal Majalla" panose="02000000000000000000" pitchFamily="2" charset="-78"/>
                      </a:endParaRPr>
                    </a:p>
                  </a:txBody>
                  <a:tcPr anchor="ctr"/>
                </a:tc>
                <a:extLst>
                  <a:ext uri="{0D108BD9-81ED-4DB2-BD59-A6C34878D82A}">
                    <a16:rowId xmlns:a16="http://schemas.microsoft.com/office/drawing/2014/main" val="2716488605"/>
                  </a:ext>
                </a:extLst>
              </a:tr>
              <a:tr h="534521">
                <a:tc>
                  <a:txBody>
                    <a:bodyPr/>
                    <a:lstStyle/>
                    <a:p>
                      <a:pPr algn="ctr" rtl="1"/>
                      <a:r>
                        <a:rPr lang="ar-SA" sz="2800" kern="1200" dirty="0">
                          <a:solidFill>
                            <a:schemeClr val="tx1">
                              <a:lumMod val="50000"/>
                            </a:schemeClr>
                          </a:solidFill>
                          <a:latin typeface="Sakkal Majalla" panose="02000000000000000000" pitchFamily="2" charset="-78"/>
                          <a:ea typeface="+mn-ea"/>
                          <a:cs typeface="Sakkal Majalla" panose="02000000000000000000" pitchFamily="2" charset="-78"/>
                        </a:rPr>
                        <a:t>3</a:t>
                      </a:r>
                    </a:p>
                  </a:txBody>
                  <a:tcPr anchor="ctr"/>
                </a:tc>
                <a:tc>
                  <a:txBody>
                    <a:bodyPr/>
                    <a:lstStyle/>
                    <a:p>
                      <a:pPr algn="ctr" rtl="1"/>
                      <a:endParaRPr lang="ar-SA" sz="2800" kern="1200" dirty="0">
                        <a:solidFill>
                          <a:srgbClr val="FF0000"/>
                        </a:solidFill>
                        <a:latin typeface="Sakkal Majalla" panose="02000000000000000000" pitchFamily="2" charset="-78"/>
                        <a:ea typeface="+mn-ea"/>
                        <a:cs typeface="Sakkal Majalla" panose="02000000000000000000" pitchFamily="2" charset="-78"/>
                      </a:endParaRPr>
                    </a:p>
                  </a:txBody>
                  <a:tcPr anchor="ctr"/>
                </a:tc>
                <a:tc>
                  <a:txBody>
                    <a:bodyPr/>
                    <a:lstStyle/>
                    <a:p>
                      <a:pPr algn="ctr" rtl="1"/>
                      <a:endParaRPr lang="ar-SA" sz="1200" dirty="0">
                        <a:solidFill>
                          <a:schemeClr val="tx1">
                            <a:lumMod val="50000"/>
                          </a:schemeClr>
                        </a:solidFill>
                        <a:latin typeface="TheSansArab Plain" panose="020B0502050302020203" pitchFamily="34" charset="-78"/>
                        <a:cs typeface="TheSansArab Plain" panose="020B0502050302020203" pitchFamily="34" charset="-78"/>
                      </a:endParaRPr>
                    </a:p>
                  </a:txBody>
                  <a:tcPr anchor="ctr"/>
                </a:tc>
                <a:tc>
                  <a:txBody>
                    <a:bodyPr/>
                    <a:lstStyle/>
                    <a:p>
                      <a:pPr algn="ctr" rtl="1"/>
                      <a:endParaRPr lang="ar-SA" sz="1200" dirty="0">
                        <a:solidFill>
                          <a:schemeClr val="tx1">
                            <a:lumMod val="50000"/>
                          </a:schemeClr>
                        </a:solidFill>
                        <a:latin typeface="TheSansArab Plain" panose="020B0502050302020203" pitchFamily="34" charset="-78"/>
                        <a:cs typeface="TheSansArab Plain" panose="020B0502050302020203" pitchFamily="34" charset="-78"/>
                      </a:endParaRPr>
                    </a:p>
                  </a:txBody>
                  <a:tcPr anchor="ctr"/>
                </a:tc>
                <a:tc>
                  <a:txBody>
                    <a:bodyPr/>
                    <a:lstStyle/>
                    <a:p>
                      <a:pPr algn="ctr" rtl="1"/>
                      <a:endParaRPr lang="ar-SA" sz="1800" kern="1200" dirty="0">
                        <a:solidFill>
                          <a:schemeClr val="tx1"/>
                        </a:solidFill>
                        <a:latin typeface="TheSansArab Plain" panose="020B0502050302020203" pitchFamily="34" charset="-78"/>
                        <a:ea typeface="+mn-ea"/>
                        <a:cs typeface="TheSansArab Plain" panose="020B0502050302020203" pitchFamily="34" charset="-78"/>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800" b="1" i="0" u="none" strike="noStrike" kern="1200" cap="none" spc="0" normalizeH="0" baseline="0" noProof="0" dirty="0">
                        <a:ln>
                          <a:noFill/>
                        </a:ln>
                        <a:solidFill>
                          <a:srgbClr val="4B4C4D">
                            <a:lumMod val="50000"/>
                          </a:srgbClr>
                        </a:solidFill>
                        <a:effectLst/>
                        <a:uLnTx/>
                        <a:uFillTx/>
                        <a:latin typeface="Sakkal Majalla" panose="02000000000000000000" pitchFamily="2" charset="-78"/>
                        <a:ea typeface="+mn-ea"/>
                        <a:cs typeface="Sakkal Majalla" panose="02000000000000000000" pitchFamily="2" charset="-78"/>
                      </a:endParaRPr>
                    </a:p>
                  </a:txBody>
                  <a:tcPr anchor="ctr"/>
                </a:tc>
                <a:extLst>
                  <a:ext uri="{0D108BD9-81ED-4DB2-BD59-A6C34878D82A}">
                    <a16:rowId xmlns:a16="http://schemas.microsoft.com/office/drawing/2014/main" val="3767778631"/>
                  </a:ext>
                </a:extLst>
              </a:tr>
            </a:tbl>
          </a:graphicData>
        </a:graphic>
      </p:graphicFrame>
      <p:sp>
        <p:nvSpPr>
          <p:cNvPr id="8" name="عنوان 4">
            <a:extLst>
              <a:ext uri="{FF2B5EF4-FFF2-40B4-BE49-F238E27FC236}">
                <a16:creationId xmlns:a16="http://schemas.microsoft.com/office/drawing/2014/main" id="{24DFE26E-6BBE-4B1F-8CC3-3084EFC5A42C}"/>
              </a:ext>
            </a:extLst>
          </p:cNvPr>
          <p:cNvSpPr txBox="1">
            <a:spLocks/>
          </p:cNvSpPr>
          <p:nvPr/>
        </p:nvSpPr>
        <p:spPr>
          <a:xfrm>
            <a:off x="744073" y="2818944"/>
            <a:ext cx="11184048" cy="423862"/>
          </a:xfrm>
          <a:prstGeom prst="rect">
            <a:avLst/>
          </a:prstGeom>
        </p:spPr>
        <p:txBody>
          <a:bodyPr/>
          <a:lstStyle>
            <a:lvl1pPr algn="r" defTabSz="914400" rtl="1" eaLnBrk="1" latinLnBrk="0" hangingPunct="1">
              <a:lnSpc>
                <a:spcPct val="150000"/>
              </a:lnSpc>
              <a:spcBef>
                <a:spcPct val="0"/>
              </a:spcBef>
              <a:buNone/>
              <a:defRPr sz="1800" kern="1200">
                <a:solidFill>
                  <a:srgbClr val="184B8E"/>
                </a:solidFill>
                <a:latin typeface="29LT Bukra" panose="00000800000000000000" pitchFamily="50" charset="-78"/>
                <a:ea typeface="+mj-ea"/>
                <a:cs typeface="29LT Bukra" panose="00000800000000000000" pitchFamily="50" charset="-78"/>
              </a:defRPr>
            </a:lvl1pPr>
          </a:lstStyle>
          <a:p>
            <a:r>
              <a:rPr lang="ar-SA" dirty="0">
                <a:latin typeface="29LT Bukra Md" panose="00000600000000000000" pitchFamily="50" charset="-78"/>
                <a:cs typeface="29LT Bukra Md" panose="00000600000000000000" pitchFamily="50" charset="-78"/>
              </a:rPr>
              <a:t>الميزانية التشغيلية لمشاريع المبادرة:</a:t>
            </a:r>
          </a:p>
        </p:txBody>
      </p:sp>
    </p:spTree>
    <p:extLst>
      <p:ext uri="{BB962C8B-B14F-4D97-AF65-F5344CB8AC3E}">
        <p14:creationId xmlns:p14="http://schemas.microsoft.com/office/powerpoint/2010/main" val="3335773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5B91C09A-8E63-4338-B648-63052C5DA73F}"/>
              </a:ext>
            </a:extLst>
          </p:cNvPr>
          <p:cNvGraphicFramePr>
            <a:graphicFrameLocks noGrp="1"/>
          </p:cNvGraphicFramePr>
          <p:nvPr>
            <p:extLst>
              <p:ext uri="{D42A27DB-BD31-4B8C-83A1-F6EECF244321}">
                <p14:modId xmlns:p14="http://schemas.microsoft.com/office/powerpoint/2010/main" val="1713682830"/>
              </p:ext>
            </p:extLst>
          </p:nvPr>
        </p:nvGraphicFramePr>
        <p:xfrm>
          <a:off x="788198" y="1039880"/>
          <a:ext cx="10615602" cy="4727640"/>
        </p:xfrm>
        <a:graphic>
          <a:graphicData uri="http://schemas.openxmlformats.org/drawingml/2006/table">
            <a:tbl>
              <a:tblPr firstRow="1" bandRow="1">
                <a:tableStyleId>{5C22544A-7EE6-4342-B048-85BDC9FD1C3A}</a:tableStyleId>
              </a:tblPr>
              <a:tblGrid>
                <a:gridCol w="419031">
                  <a:extLst>
                    <a:ext uri="{9D8B030D-6E8A-4147-A177-3AD203B41FA5}">
                      <a16:colId xmlns:a16="http://schemas.microsoft.com/office/drawing/2014/main" val="1581881104"/>
                    </a:ext>
                  </a:extLst>
                </a:gridCol>
                <a:gridCol w="419031">
                  <a:extLst>
                    <a:ext uri="{9D8B030D-6E8A-4147-A177-3AD203B41FA5}">
                      <a16:colId xmlns:a16="http://schemas.microsoft.com/office/drawing/2014/main" val="1083481241"/>
                    </a:ext>
                  </a:extLst>
                </a:gridCol>
                <a:gridCol w="419031">
                  <a:extLst>
                    <a:ext uri="{9D8B030D-6E8A-4147-A177-3AD203B41FA5}">
                      <a16:colId xmlns:a16="http://schemas.microsoft.com/office/drawing/2014/main" val="1201561014"/>
                    </a:ext>
                  </a:extLst>
                </a:gridCol>
                <a:gridCol w="419031">
                  <a:extLst>
                    <a:ext uri="{9D8B030D-6E8A-4147-A177-3AD203B41FA5}">
                      <a16:colId xmlns:a16="http://schemas.microsoft.com/office/drawing/2014/main" val="3445703146"/>
                    </a:ext>
                  </a:extLst>
                </a:gridCol>
                <a:gridCol w="419031">
                  <a:extLst>
                    <a:ext uri="{9D8B030D-6E8A-4147-A177-3AD203B41FA5}">
                      <a16:colId xmlns:a16="http://schemas.microsoft.com/office/drawing/2014/main" val="3174066839"/>
                    </a:ext>
                  </a:extLst>
                </a:gridCol>
                <a:gridCol w="419031">
                  <a:extLst>
                    <a:ext uri="{9D8B030D-6E8A-4147-A177-3AD203B41FA5}">
                      <a16:colId xmlns:a16="http://schemas.microsoft.com/office/drawing/2014/main" val="397350294"/>
                    </a:ext>
                  </a:extLst>
                </a:gridCol>
                <a:gridCol w="188961">
                  <a:extLst>
                    <a:ext uri="{9D8B030D-6E8A-4147-A177-3AD203B41FA5}">
                      <a16:colId xmlns:a16="http://schemas.microsoft.com/office/drawing/2014/main" val="441317798"/>
                    </a:ext>
                  </a:extLst>
                </a:gridCol>
                <a:gridCol w="230070">
                  <a:extLst>
                    <a:ext uri="{9D8B030D-6E8A-4147-A177-3AD203B41FA5}">
                      <a16:colId xmlns:a16="http://schemas.microsoft.com/office/drawing/2014/main" val="983143684"/>
                    </a:ext>
                  </a:extLst>
                </a:gridCol>
                <a:gridCol w="419031">
                  <a:extLst>
                    <a:ext uri="{9D8B030D-6E8A-4147-A177-3AD203B41FA5}">
                      <a16:colId xmlns:a16="http://schemas.microsoft.com/office/drawing/2014/main" val="1021183228"/>
                    </a:ext>
                  </a:extLst>
                </a:gridCol>
                <a:gridCol w="419031">
                  <a:extLst>
                    <a:ext uri="{9D8B030D-6E8A-4147-A177-3AD203B41FA5}">
                      <a16:colId xmlns:a16="http://schemas.microsoft.com/office/drawing/2014/main" val="20004"/>
                    </a:ext>
                  </a:extLst>
                </a:gridCol>
                <a:gridCol w="419031">
                  <a:extLst>
                    <a:ext uri="{9D8B030D-6E8A-4147-A177-3AD203B41FA5}">
                      <a16:colId xmlns:a16="http://schemas.microsoft.com/office/drawing/2014/main" val="20007"/>
                    </a:ext>
                  </a:extLst>
                </a:gridCol>
                <a:gridCol w="419031">
                  <a:extLst>
                    <a:ext uri="{9D8B030D-6E8A-4147-A177-3AD203B41FA5}">
                      <a16:colId xmlns:a16="http://schemas.microsoft.com/office/drawing/2014/main" val="20010"/>
                    </a:ext>
                  </a:extLst>
                </a:gridCol>
                <a:gridCol w="419031">
                  <a:extLst>
                    <a:ext uri="{9D8B030D-6E8A-4147-A177-3AD203B41FA5}">
                      <a16:colId xmlns:a16="http://schemas.microsoft.com/office/drawing/2014/main" val="20013"/>
                    </a:ext>
                  </a:extLst>
                </a:gridCol>
                <a:gridCol w="419031">
                  <a:extLst>
                    <a:ext uri="{9D8B030D-6E8A-4147-A177-3AD203B41FA5}">
                      <a16:colId xmlns:a16="http://schemas.microsoft.com/office/drawing/2014/main" val="20016"/>
                    </a:ext>
                  </a:extLst>
                </a:gridCol>
                <a:gridCol w="409673">
                  <a:extLst>
                    <a:ext uri="{9D8B030D-6E8A-4147-A177-3AD203B41FA5}">
                      <a16:colId xmlns:a16="http://schemas.microsoft.com/office/drawing/2014/main" val="20019"/>
                    </a:ext>
                  </a:extLst>
                </a:gridCol>
                <a:gridCol w="461744">
                  <a:extLst>
                    <a:ext uri="{9D8B030D-6E8A-4147-A177-3AD203B41FA5}">
                      <a16:colId xmlns:a16="http://schemas.microsoft.com/office/drawing/2014/main" val="20022"/>
                    </a:ext>
                  </a:extLst>
                </a:gridCol>
                <a:gridCol w="419031">
                  <a:extLst>
                    <a:ext uri="{9D8B030D-6E8A-4147-A177-3AD203B41FA5}">
                      <a16:colId xmlns:a16="http://schemas.microsoft.com/office/drawing/2014/main" val="20025"/>
                    </a:ext>
                  </a:extLst>
                </a:gridCol>
                <a:gridCol w="455857">
                  <a:extLst>
                    <a:ext uri="{9D8B030D-6E8A-4147-A177-3AD203B41FA5}">
                      <a16:colId xmlns:a16="http://schemas.microsoft.com/office/drawing/2014/main" val="3442799191"/>
                    </a:ext>
                  </a:extLst>
                </a:gridCol>
                <a:gridCol w="426922">
                  <a:extLst>
                    <a:ext uri="{9D8B030D-6E8A-4147-A177-3AD203B41FA5}">
                      <a16:colId xmlns:a16="http://schemas.microsoft.com/office/drawing/2014/main" val="20028"/>
                    </a:ext>
                  </a:extLst>
                </a:gridCol>
                <a:gridCol w="279356">
                  <a:extLst>
                    <a:ext uri="{9D8B030D-6E8A-4147-A177-3AD203B41FA5}">
                      <a16:colId xmlns:a16="http://schemas.microsoft.com/office/drawing/2014/main" val="20030"/>
                    </a:ext>
                  </a:extLst>
                </a:gridCol>
                <a:gridCol w="139677">
                  <a:extLst>
                    <a:ext uri="{9D8B030D-6E8A-4147-A177-3AD203B41FA5}">
                      <a16:colId xmlns:a16="http://schemas.microsoft.com/office/drawing/2014/main" val="20032"/>
                    </a:ext>
                  </a:extLst>
                </a:gridCol>
                <a:gridCol w="419030">
                  <a:extLst>
                    <a:ext uri="{9D8B030D-6E8A-4147-A177-3AD203B41FA5}">
                      <a16:colId xmlns:a16="http://schemas.microsoft.com/office/drawing/2014/main" val="20033"/>
                    </a:ext>
                  </a:extLst>
                </a:gridCol>
                <a:gridCol w="1851826">
                  <a:extLst>
                    <a:ext uri="{9D8B030D-6E8A-4147-A177-3AD203B41FA5}">
                      <a16:colId xmlns:a16="http://schemas.microsoft.com/office/drawing/2014/main" val="20036"/>
                    </a:ext>
                  </a:extLst>
                </a:gridCol>
                <a:gridCol w="305083">
                  <a:extLst>
                    <a:ext uri="{9D8B030D-6E8A-4147-A177-3AD203B41FA5}">
                      <a16:colId xmlns:a16="http://schemas.microsoft.com/office/drawing/2014/main" val="186373471"/>
                    </a:ext>
                  </a:extLst>
                </a:gridCol>
              </a:tblGrid>
              <a:tr h="233613">
                <a:tc gridSpan="4">
                  <a:txBody>
                    <a:bodyPr/>
                    <a:lstStyle/>
                    <a:p>
                      <a:pPr marL="0" algn="ctr" defTabSz="932962" rtl="0" eaLnBrk="1" latinLnBrk="0" hangingPunct="1"/>
                      <a:r>
                        <a:rPr lang="en-US" sz="1800" b="1" kern="1200" dirty="0">
                          <a:solidFill>
                            <a:schemeClr val="lt1"/>
                          </a:solidFill>
                          <a:latin typeface="Sakkal Majalla" panose="02000000000000000000" pitchFamily="2" charset="-78"/>
                          <a:ea typeface="+mn-ea"/>
                          <a:cs typeface="Sakkal Majalla" panose="02000000000000000000" pitchFamily="2" charset="-78"/>
                        </a:rPr>
                        <a:t>0000</a:t>
                      </a:r>
                      <a:endParaRPr lang="ar-SA" sz="1800" b="1" kern="1200" dirty="0">
                        <a:solidFill>
                          <a:schemeClr val="lt1"/>
                        </a:solidFill>
                        <a:latin typeface="Sakkal Majalla" panose="02000000000000000000" pitchFamily="2" charset="-78"/>
                        <a:ea typeface="+mn-ea"/>
                        <a:cs typeface="Sakkal Majalla" panose="02000000000000000000" pitchFamily="2" charset="-7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30727E"/>
                    </a:solidFill>
                  </a:tcPr>
                </a:tc>
                <a:tc hMerge="1">
                  <a:txBody>
                    <a:bodyPr/>
                    <a:lstStyle/>
                    <a:p>
                      <a:pPr marL="0" algn="ctr" defTabSz="932962" rtl="0" eaLnBrk="1" latinLnBrk="0" hangingPunct="1"/>
                      <a:endParaRPr lang="ar-SA" sz="1800" b="1" kern="1200" dirty="0">
                        <a:solidFill>
                          <a:schemeClr val="lt1"/>
                        </a:solidFill>
                        <a:latin typeface="Sakkal Majalla" panose="02000000000000000000" pitchFamily="2" charset="-78"/>
                        <a:ea typeface="+mn-ea"/>
                        <a:cs typeface="Sakkal Majalla" panose="02000000000000000000" pitchFamily="2" charset="-7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8C3CD"/>
                    </a:solidFill>
                  </a:tcPr>
                </a:tc>
                <a:tc hMerge="1">
                  <a:txBody>
                    <a:bodyPr/>
                    <a:lstStyle/>
                    <a:p>
                      <a:pPr marL="0" algn="ctr" defTabSz="932962" rtl="0" eaLnBrk="1" latinLnBrk="0" hangingPunct="1"/>
                      <a:endParaRPr lang="ar-SA" sz="1800" b="1" kern="1200" dirty="0">
                        <a:solidFill>
                          <a:schemeClr val="lt1"/>
                        </a:solidFill>
                        <a:latin typeface="Sakkal Majalla" panose="02000000000000000000" pitchFamily="2" charset="-78"/>
                        <a:ea typeface="+mn-ea"/>
                        <a:cs typeface="Sakkal Majalla" panose="02000000000000000000" pitchFamily="2" charset="-7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8C3CD"/>
                    </a:solidFill>
                  </a:tcPr>
                </a:tc>
                <a:tc hMerge="1">
                  <a:txBody>
                    <a:bodyPr/>
                    <a:lstStyle/>
                    <a:p>
                      <a:pPr marL="0" algn="ctr" defTabSz="932962" rtl="0" eaLnBrk="1" latinLnBrk="0" hangingPunct="1"/>
                      <a:endParaRPr lang="ar-SA" sz="1800" b="1" kern="1200" dirty="0">
                        <a:solidFill>
                          <a:schemeClr val="lt1"/>
                        </a:solidFill>
                        <a:latin typeface="Sakkal Majalla" panose="02000000000000000000" pitchFamily="2" charset="-78"/>
                        <a:ea typeface="+mn-ea"/>
                        <a:cs typeface="Sakkal Majalla" panose="02000000000000000000" pitchFamily="2" charset="-7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8C3CD"/>
                    </a:solidFill>
                  </a:tcPr>
                </a:tc>
                <a:tc gridSpan="5">
                  <a:txBody>
                    <a:bodyPr/>
                    <a:lstStyle/>
                    <a:p>
                      <a:pPr marL="0" algn="ctr" defTabSz="932962" rtl="0" eaLnBrk="1" latinLnBrk="0" hangingPunct="1"/>
                      <a:r>
                        <a:rPr lang="en-US" sz="1800" b="1" kern="1200" dirty="0">
                          <a:solidFill>
                            <a:schemeClr val="lt1"/>
                          </a:solidFill>
                          <a:latin typeface="Sakkal Majalla" panose="02000000000000000000" pitchFamily="2" charset="-78"/>
                          <a:ea typeface="+mn-ea"/>
                          <a:cs typeface="Sakkal Majalla" panose="02000000000000000000" pitchFamily="2" charset="-78"/>
                        </a:rPr>
                        <a:t>0000</a:t>
                      </a:r>
                      <a:endParaRPr lang="ar-SA" sz="1800" b="1" kern="1200" dirty="0">
                        <a:solidFill>
                          <a:schemeClr val="lt1"/>
                        </a:solidFill>
                        <a:latin typeface="Sakkal Majalla" panose="02000000000000000000" pitchFamily="2" charset="-78"/>
                        <a:ea typeface="+mn-ea"/>
                        <a:cs typeface="Sakkal Majalla" panose="02000000000000000000" pitchFamily="2" charset="-7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30727E"/>
                    </a:solidFill>
                  </a:tcPr>
                </a:tc>
                <a:tc hMerge="1">
                  <a:txBody>
                    <a:bodyPr/>
                    <a:lstStyle/>
                    <a:p>
                      <a:pPr marL="0" algn="ctr" defTabSz="932962" rtl="0" eaLnBrk="1" latinLnBrk="0" hangingPunct="1"/>
                      <a:endParaRPr lang="ar-SA" sz="1800" b="1" kern="1200" dirty="0">
                        <a:solidFill>
                          <a:schemeClr val="lt1"/>
                        </a:solidFill>
                        <a:latin typeface="Sakkal Majalla" panose="02000000000000000000" pitchFamily="2" charset="-78"/>
                        <a:ea typeface="+mn-ea"/>
                        <a:cs typeface="Sakkal Majalla" panose="02000000000000000000" pitchFamily="2" charset="-7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8C3CD"/>
                    </a:solidFill>
                  </a:tcPr>
                </a:tc>
                <a:tc hMerge="1">
                  <a:txBody>
                    <a:bodyPr/>
                    <a:lstStyle/>
                    <a:p>
                      <a:pPr marL="0" algn="ctr" defTabSz="932962" rtl="0" eaLnBrk="1" latinLnBrk="0" hangingPunct="1"/>
                      <a:endParaRPr lang="ar-SA" sz="1800" b="1" kern="1200" dirty="0">
                        <a:solidFill>
                          <a:schemeClr val="lt1"/>
                        </a:solidFill>
                        <a:latin typeface="Sakkal Majalla" panose="02000000000000000000" pitchFamily="2" charset="-78"/>
                        <a:ea typeface="+mn-ea"/>
                        <a:cs typeface="Sakkal Majalla" panose="02000000000000000000" pitchFamily="2" charset="-7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8C3CD"/>
                    </a:solidFill>
                  </a:tcPr>
                </a:tc>
                <a:tc hMerge="1">
                  <a:txBody>
                    <a:bodyPr/>
                    <a:lstStyle/>
                    <a:p>
                      <a:pPr rtl="1"/>
                      <a:endParaRPr lang="ar-SA"/>
                    </a:p>
                  </a:txBody>
                  <a:tcPr/>
                </a:tc>
                <a:tc hMerge="1">
                  <a:txBody>
                    <a:bodyPr/>
                    <a:lstStyle/>
                    <a:p>
                      <a:pPr marL="0" algn="ctr" defTabSz="932962" rtl="0" eaLnBrk="1" latinLnBrk="0" hangingPunct="1"/>
                      <a:endParaRPr lang="ar-SA" sz="1800" b="1" kern="1200" dirty="0">
                        <a:solidFill>
                          <a:schemeClr val="lt1"/>
                        </a:solidFill>
                        <a:latin typeface="Sakkal Majalla" panose="02000000000000000000" pitchFamily="2" charset="-78"/>
                        <a:ea typeface="+mn-ea"/>
                        <a:cs typeface="Sakkal Majalla" panose="02000000000000000000" pitchFamily="2" charset="-7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8C3CD"/>
                    </a:solidFill>
                  </a:tcPr>
                </a:tc>
                <a:tc gridSpan="4">
                  <a:txBody>
                    <a:bodyPr/>
                    <a:lstStyle/>
                    <a:p>
                      <a:pPr marL="0" algn="ctr" defTabSz="932962" rtl="0" eaLnBrk="1" latinLnBrk="0" hangingPunct="1"/>
                      <a:r>
                        <a:rPr lang="en-US" sz="1800" b="1" kern="1200" dirty="0">
                          <a:solidFill>
                            <a:schemeClr val="lt1"/>
                          </a:solidFill>
                          <a:latin typeface="Sakkal Majalla" panose="02000000000000000000" pitchFamily="2" charset="-78"/>
                          <a:ea typeface="+mn-ea"/>
                          <a:cs typeface="Sakkal Majalla" panose="02000000000000000000" pitchFamily="2" charset="-78"/>
                        </a:rPr>
                        <a:t>0000</a:t>
                      </a:r>
                      <a:endParaRPr lang="ar-SA" sz="1800" b="1" kern="1200" dirty="0">
                        <a:solidFill>
                          <a:schemeClr val="lt1"/>
                        </a:solidFill>
                        <a:latin typeface="Sakkal Majalla" panose="02000000000000000000" pitchFamily="2" charset="-78"/>
                        <a:ea typeface="+mn-ea"/>
                        <a:cs typeface="Sakkal Majalla" panose="02000000000000000000" pitchFamily="2" charset="-7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30727E"/>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algn="ctr" defTabSz="932962" rtl="0" eaLnBrk="1" latinLnBrk="0" hangingPunct="1"/>
                      <a:r>
                        <a:rPr lang="en-US" sz="1800" b="1" kern="1200" dirty="0">
                          <a:solidFill>
                            <a:schemeClr val="lt1"/>
                          </a:solidFill>
                          <a:latin typeface="Sakkal Majalla" panose="02000000000000000000" pitchFamily="2" charset="-78"/>
                          <a:ea typeface="+mn-ea"/>
                          <a:cs typeface="Sakkal Majalla" panose="02000000000000000000" pitchFamily="2" charset="-78"/>
                        </a:rPr>
                        <a:t>0000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30727E"/>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marL="0" algn="ctr" defTabSz="932962" rtl="0" eaLnBrk="1" latinLnBrk="0" hangingPunct="1"/>
                      <a:r>
                        <a:rPr lang="en-US" sz="1800" b="1" kern="1200" dirty="0">
                          <a:solidFill>
                            <a:schemeClr val="lt1"/>
                          </a:solidFill>
                          <a:latin typeface="Sakkal Majalla" panose="02000000000000000000" pitchFamily="2" charset="-78"/>
                          <a:ea typeface="+mn-ea"/>
                          <a:cs typeface="Sakkal Majalla" panose="02000000000000000000" pitchFamily="2" charset="-78"/>
                        </a:rPr>
                        <a:t>0000</a:t>
                      </a:r>
                      <a:endParaRPr lang="ar-SA" sz="1800" b="1" kern="1200" dirty="0">
                        <a:solidFill>
                          <a:schemeClr val="lt1"/>
                        </a:solidFill>
                        <a:latin typeface="Sakkal Majalla" panose="02000000000000000000" pitchFamily="2" charset="-78"/>
                        <a:ea typeface="+mn-ea"/>
                        <a:cs typeface="Sakkal Majalla" panose="02000000000000000000" pitchFamily="2" charset="-7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30727E"/>
                    </a:solidFill>
                  </a:tcPr>
                </a:tc>
                <a:tc hMerge="1">
                  <a:txBody>
                    <a:bodyPr/>
                    <a:lstStyle/>
                    <a:p>
                      <a:pPr marL="0" algn="ctr" defTabSz="932962" rtl="0" eaLnBrk="1" latinLnBrk="0" hangingPunct="1"/>
                      <a:endParaRPr lang="ar-SA" sz="900" b="1" kern="1200" dirty="0">
                        <a:solidFill>
                          <a:schemeClr val="lt1"/>
                        </a:solidFill>
                        <a:latin typeface="Calibri" panose="020F0502020204030204" pitchFamily="34" charset="0"/>
                        <a:ea typeface="+mn-ea"/>
                        <a:cs typeface="Calibri" panose="020F050202020403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hMerge="1">
                  <a:txBody>
                    <a:bodyPr/>
                    <a:lstStyle/>
                    <a:p>
                      <a:endParaRPr 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B5548"/>
                    </a:solidFill>
                  </a:tcPr>
                </a:tc>
                <a:tc hMerge="1">
                  <a:txBody>
                    <a:bodyPr/>
                    <a:lstStyle/>
                    <a:p>
                      <a:pPr marL="0" algn="ctr" defTabSz="932962" rtl="0" eaLnBrk="1" latinLnBrk="0" hangingPunct="1"/>
                      <a:endParaRPr lang="ar-SA" sz="900" b="1" kern="1200" dirty="0">
                        <a:solidFill>
                          <a:schemeClr val="lt1"/>
                        </a:solidFill>
                        <a:latin typeface="Calibri" panose="020F0502020204030204" pitchFamily="34" charset="0"/>
                        <a:ea typeface="+mn-ea"/>
                        <a:cs typeface="Calibri" panose="020F050202020403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hMerge="1">
                  <a:txBody>
                    <a:bodyPr/>
                    <a:lstStyle/>
                    <a:p>
                      <a:endParaRPr lang="en-US"/>
                    </a:p>
                  </a:txBody>
                  <a:tcPr/>
                </a:tc>
                <a:tc gridSpan="2">
                  <a:txBody>
                    <a:bodyPr/>
                    <a:lstStyle/>
                    <a:p>
                      <a:pPr algn="r" rtl="1"/>
                      <a:endParaRPr lang="en-US" sz="1400" dirty="0">
                        <a:latin typeface="Sakkal Majalla" panose="02000000000000000000" pitchFamily="2" charset="-78"/>
                        <a:cs typeface="Sakkal Majalla" panose="02000000000000000000" pitchFamily="2" charset="-7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0000"/>
                  </a:ext>
                </a:extLst>
              </a:tr>
              <a:tr h="280335">
                <a:tc>
                  <a:txBody>
                    <a:bodyPr/>
                    <a:lstStyle/>
                    <a:p>
                      <a:pPr algn="ctr"/>
                      <a:r>
                        <a:rPr lang="ar-JO" sz="900" b="1" dirty="0">
                          <a:solidFill>
                            <a:schemeClr val="bg1"/>
                          </a:solidFill>
                          <a:latin typeface="Sakkal Majalla" panose="02000000000000000000" pitchFamily="2" charset="-78"/>
                          <a:cs typeface="Sakkal Majalla" panose="02000000000000000000" pitchFamily="2" charset="-78"/>
                        </a:rPr>
                        <a:t>الربع </a:t>
                      </a:r>
                    </a:p>
                    <a:p>
                      <a:pPr algn="ctr"/>
                      <a:r>
                        <a:rPr lang="ar-JO" sz="900" b="1" dirty="0">
                          <a:solidFill>
                            <a:schemeClr val="bg1"/>
                          </a:solidFill>
                          <a:latin typeface="Sakkal Majalla" panose="02000000000000000000" pitchFamily="2" charset="-78"/>
                          <a:cs typeface="Sakkal Majalla" panose="02000000000000000000" pitchFamily="2" charset="-78"/>
                        </a:rPr>
                        <a:t>الرابع</a:t>
                      </a:r>
                      <a:endParaRPr lang="en-US" sz="900" b="1" dirty="0">
                        <a:solidFill>
                          <a:schemeClr val="bg1"/>
                        </a:solidFill>
                        <a:latin typeface="Sakkal Majalla" panose="02000000000000000000" pitchFamily="2" charset="-78"/>
                        <a:cs typeface="Sakkal Majalla" panose="02000000000000000000" pitchFamily="2" charset="-78"/>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noFill/>
                      <a:prstDash val="solid"/>
                      <a:round/>
                      <a:headEnd type="none" w="med" len="med"/>
                      <a:tailEnd type="none" w="med" len="med"/>
                    </a:lnB>
                    <a:solidFill>
                      <a:schemeClr val="tx1"/>
                    </a:solidFill>
                  </a:tcPr>
                </a:tc>
                <a:tc>
                  <a:txBody>
                    <a:bodyPr/>
                    <a:lstStyle/>
                    <a:p>
                      <a:pPr algn="ctr"/>
                      <a:r>
                        <a:rPr lang="ar-JO" sz="900" b="1" dirty="0">
                          <a:solidFill>
                            <a:schemeClr val="bg1"/>
                          </a:solidFill>
                          <a:latin typeface="Sakkal Majalla" panose="02000000000000000000" pitchFamily="2" charset="-78"/>
                          <a:cs typeface="Sakkal Majalla" panose="02000000000000000000" pitchFamily="2" charset="-78"/>
                        </a:rPr>
                        <a:t>الربع الثالث</a:t>
                      </a:r>
                      <a:endParaRPr lang="en-US" sz="900" b="1" dirty="0">
                        <a:solidFill>
                          <a:schemeClr val="bg1"/>
                        </a:solidFill>
                        <a:latin typeface="Sakkal Majalla" panose="02000000000000000000" pitchFamily="2" charset="-78"/>
                        <a:cs typeface="Sakkal Majalla" panose="02000000000000000000" pitchFamily="2" charset="-78"/>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noFill/>
                      <a:prstDash val="solid"/>
                      <a:round/>
                      <a:headEnd type="none" w="med" len="med"/>
                      <a:tailEnd type="none" w="med" len="med"/>
                    </a:lnB>
                    <a:solidFill>
                      <a:schemeClr val="tx1"/>
                    </a:solidFill>
                  </a:tcPr>
                </a:tc>
                <a:tc gridSpan="2">
                  <a:txBody>
                    <a:bodyPr/>
                    <a:lstStyle/>
                    <a:p>
                      <a:pPr algn="ctr"/>
                      <a:r>
                        <a:rPr lang="ar-JO" sz="900" b="1" dirty="0">
                          <a:solidFill>
                            <a:schemeClr val="bg1"/>
                          </a:solidFill>
                          <a:latin typeface="Sakkal Majalla" panose="02000000000000000000" pitchFamily="2" charset="-78"/>
                          <a:cs typeface="Sakkal Majalla" panose="02000000000000000000" pitchFamily="2" charset="-78"/>
                        </a:rPr>
                        <a:t>الربع</a:t>
                      </a:r>
                    </a:p>
                    <a:p>
                      <a:pPr algn="ctr"/>
                      <a:r>
                        <a:rPr lang="ar-JO" sz="900" b="1" dirty="0">
                          <a:solidFill>
                            <a:schemeClr val="bg1"/>
                          </a:solidFill>
                          <a:latin typeface="Sakkal Majalla" panose="02000000000000000000" pitchFamily="2" charset="-78"/>
                          <a:cs typeface="Sakkal Majalla" panose="02000000000000000000" pitchFamily="2" charset="-78"/>
                        </a:rPr>
                        <a:t>الثاني</a:t>
                      </a:r>
                      <a:endParaRPr lang="en-US" sz="900" b="1" dirty="0">
                        <a:solidFill>
                          <a:schemeClr val="bg1"/>
                        </a:solidFill>
                        <a:latin typeface="Sakkal Majalla" panose="02000000000000000000" pitchFamily="2" charset="-78"/>
                        <a:cs typeface="Sakkal Majalla" panose="02000000000000000000" pitchFamily="2" charset="-78"/>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noFill/>
                      <a:prstDash val="solid"/>
                      <a:round/>
                      <a:headEnd type="none" w="med" len="med"/>
                      <a:tailEnd type="none" w="med" len="med"/>
                    </a:lnB>
                    <a:solidFill>
                      <a:schemeClr val="tx1"/>
                    </a:solidFill>
                  </a:tcPr>
                </a:tc>
                <a:tc hMerge="1">
                  <a:txBody>
                    <a:bodyPr/>
                    <a:lstStyle/>
                    <a:p>
                      <a:pPr algn="ctr"/>
                      <a:endParaRPr lang="en-US" sz="1000" b="1" dirty="0">
                        <a:solidFill>
                          <a:schemeClr val="bg1"/>
                        </a:solidFill>
                        <a:latin typeface="Calibri" panose="020F0502020204030204" pitchFamily="34" charset="0"/>
                        <a:cs typeface="Calibri" panose="020F050202020403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noFill/>
                      <a:prstDash val="solid"/>
                      <a:round/>
                      <a:headEnd type="none" w="med" len="med"/>
                      <a:tailEnd type="none" w="med" len="med"/>
                    </a:lnB>
                    <a:solidFill>
                      <a:schemeClr val="tx1"/>
                    </a:solidFill>
                  </a:tcPr>
                </a:tc>
                <a:tc>
                  <a:txBody>
                    <a:bodyPr/>
                    <a:lstStyle/>
                    <a:p>
                      <a:pPr algn="ctr"/>
                      <a:r>
                        <a:rPr lang="ar-JO" sz="900" b="1" dirty="0">
                          <a:solidFill>
                            <a:schemeClr val="bg1"/>
                          </a:solidFill>
                          <a:latin typeface="Sakkal Majalla" panose="02000000000000000000" pitchFamily="2" charset="-78"/>
                          <a:cs typeface="Sakkal Majalla" panose="02000000000000000000" pitchFamily="2" charset="-78"/>
                        </a:rPr>
                        <a:t>الربع </a:t>
                      </a:r>
                    </a:p>
                    <a:p>
                      <a:pPr algn="ctr"/>
                      <a:r>
                        <a:rPr lang="ar-JO" sz="900" b="1" dirty="0">
                          <a:solidFill>
                            <a:schemeClr val="bg1"/>
                          </a:solidFill>
                          <a:latin typeface="Sakkal Majalla" panose="02000000000000000000" pitchFamily="2" charset="-78"/>
                          <a:cs typeface="Sakkal Majalla" panose="02000000000000000000" pitchFamily="2" charset="-78"/>
                        </a:rPr>
                        <a:t>الرابع</a:t>
                      </a:r>
                      <a:endParaRPr lang="en-US" sz="900" b="1" dirty="0">
                        <a:solidFill>
                          <a:schemeClr val="bg1"/>
                        </a:solidFill>
                        <a:latin typeface="Sakkal Majalla" panose="02000000000000000000" pitchFamily="2" charset="-78"/>
                        <a:cs typeface="Sakkal Majalla" panose="02000000000000000000" pitchFamily="2" charset="-78"/>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noFill/>
                      <a:prstDash val="solid"/>
                      <a:round/>
                      <a:headEnd type="none" w="med" len="med"/>
                      <a:tailEnd type="none" w="med" len="med"/>
                    </a:lnB>
                    <a:solidFill>
                      <a:schemeClr val="tx1"/>
                    </a:solidFill>
                  </a:tcPr>
                </a:tc>
                <a:tc gridSpan="2">
                  <a:txBody>
                    <a:bodyPr/>
                    <a:lstStyle/>
                    <a:p>
                      <a:pPr algn="ctr"/>
                      <a:r>
                        <a:rPr lang="ar-JO" sz="900" b="1" dirty="0">
                          <a:solidFill>
                            <a:schemeClr val="bg1"/>
                          </a:solidFill>
                          <a:latin typeface="Sakkal Majalla" panose="02000000000000000000" pitchFamily="2" charset="-78"/>
                          <a:cs typeface="Sakkal Majalla" panose="02000000000000000000" pitchFamily="2" charset="-78"/>
                        </a:rPr>
                        <a:t>الربع الثالث</a:t>
                      </a:r>
                      <a:endParaRPr lang="en-US" sz="900" b="1" dirty="0">
                        <a:solidFill>
                          <a:schemeClr val="bg1"/>
                        </a:solidFill>
                        <a:latin typeface="Sakkal Majalla" panose="02000000000000000000" pitchFamily="2" charset="-78"/>
                        <a:cs typeface="Sakkal Majalla" panose="02000000000000000000" pitchFamily="2" charset="-78"/>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noFill/>
                      <a:prstDash val="solid"/>
                      <a:round/>
                      <a:headEnd type="none" w="med" len="med"/>
                      <a:tailEnd type="none" w="med" len="med"/>
                    </a:lnB>
                    <a:solidFill>
                      <a:schemeClr val="tx1"/>
                    </a:solidFill>
                  </a:tcPr>
                </a:tc>
                <a:tc hMerge="1">
                  <a:txBody>
                    <a:bodyPr/>
                    <a:lstStyle/>
                    <a:p>
                      <a:pPr algn="ctr"/>
                      <a:r>
                        <a:rPr lang="ar-JO" sz="900" b="1" dirty="0">
                          <a:solidFill>
                            <a:schemeClr val="bg1"/>
                          </a:solidFill>
                          <a:latin typeface="Sakkal Majalla" panose="02000000000000000000" pitchFamily="2" charset="-78"/>
                          <a:cs typeface="Sakkal Majalla" panose="02000000000000000000" pitchFamily="2" charset="-78"/>
                        </a:rPr>
                        <a:t>الربع</a:t>
                      </a:r>
                    </a:p>
                    <a:p>
                      <a:pPr algn="ctr"/>
                      <a:r>
                        <a:rPr lang="ar-JO" sz="900" b="1" dirty="0">
                          <a:solidFill>
                            <a:schemeClr val="bg1"/>
                          </a:solidFill>
                          <a:latin typeface="Sakkal Majalla" panose="02000000000000000000" pitchFamily="2" charset="-78"/>
                          <a:cs typeface="Sakkal Majalla" panose="02000000000000000000" pitchFamily="2" charset="-78"/>
                        </a:rPr>
                        <a:t>الثاني</a:t>
                      </a:r>
                      <a:endParaRPr lang="en-US" sz="900" b="1" dirty="0">
                        <a:solidFill>
                          <a:schemeClr val="bg1"/>
                        </a:solidFill>
                        <a:latin typeface="Sakkal Majalla" panose="02000000000000000000" pitchFamily="2" charset="-78"/>
                        <a:cs typeface="Sakkal Majalla" panose="02000000000000000000" pitchFamily="2" charset="-78"/>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noFill/>
                      <a:prstDash val="solid"/>
                      <a:round/>
                      <a:headEnd type="none" w="med" len="med"/>
                      <a:tailEnd type="none" w="med" len="med"/>
                    </a:lnB>
                    <a:solidFill>
                      <a:schemeClr val="tx1"/>
                    </a:solidFill>
                  </a:tcPr>
                </a:tc>
                <a:tc gridSpan="2">
                  <a:txBody>
                    <a:bodyPr/>
                    <a:lstStyle/>
                    <a:p>
                      <a:pPr algn="ctr"/>
                      <a:r>
                        <a:rPr lang="ar-JO" sz="900" b="1" dirty="0">
                          <a:solidFill>
                            <a:schemeClr val="bg1"/>
                          </a:solidFill>
                          <a:latin typeface="Sakkal Majalla" panose="02000000000000000000" pitchFamily="2" charset="-78"/>
                          <a:cs typeface="Sakkal Majalla" panose="02000000000000000000" pitchFamily="2" charset="-78"/>
                        </a:rPr>
                        <a:t>الربع</a:t>
                      </a:r>
                    </a:p>
                    <a:p>
                      <a:pPr algn="ctr"/>
                      <a:r>
                        <a:rPr lang="ar-JO" sz="900" b="1" dirty="0">
                          <a:solidFill>
                            <a:schemeClr val="bg1"/>
                          </a:solidFill>
                          <a:latin typeface="Sakkal Majalla" panose="02000000000000000000" pitchFamily="2" charset="-78"/>
                          <a:cs typeface="Sakkal Majalla" panose="02000000000000000000" pitchFamily="2" charset="-78"/>
                        </a:rPr>
                        <a:t>الثاني</a:t>
                      </a:r>
                      <a:endParaRPr lang="ar-SA"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noFill/>
                      <a:prstDash val="solid"/>
                      <a:round/>
                      <a:headEnd type="none" w="med" len="med"/>
                      <a:tailEnd type="none" w="med" len="med"/>
                    </a:lnB>
                    <a:solidFill>
                      <a:schemeClr val="tx1"/>
                    </a:solidFill>
                  </a:tcPr>
                </a:tc>
                <a:tc hMerge="1">
                  <a:txBody>
                    <a:bodyPr/>
                    <a:lstStyle/>
                    <a:p>
                      <a:pPr algn="ctr"/>
                      <a:endParaRPr lang="en-US" sz="1000" b="1" dirty="0">
                        <a:solidFill>
                          <a:schemeClr val="bg1"/>
                        </a:solidFill>
                        <a:latin typeface="Calibri" panose="020F0502020204030204" pitchFamily="34" charset="0"/>
                        <a:cs typeface="Calibri" panose="020F050202020403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noFill/>
                      <a:prstDash val="solid"/>
                      <a:round/>
                      <a:headEnd type="none" w="med" len="med"/>
                      <a:tailEnd type="none" w="med" len="med"/>
                    </a:lnB>
                    <a:solidFill>
                      <a:schemeClr val="tx1"/>
                    </a:solidFill>
                  </a:tcPr>
                </a:tc>
                <a:tc>
                  <a:txBody>
                    <a:bodyPr/>
                    <a:lstStyle/>
                    <a:p>
                      <a:pPr algn="ctr"/>
                      <a:r>
                        <a:rPr lang="ar-JO" sz="900" b="1" dirty="0">
                          <a:solidFill>
                            <a:schemeClr val="bg1"/>
                          </a:solidFill>
                          <a:latin typeface="Sakkal Majalla" panose="02000000000000000000" pitchFamily="2" charset="-78"/>
                          <a:cs typeface="Sakkal Majalla" panose="02000000000000000000" pitchFamily="2" charset="-78"/>
                        </a:rPr>
                        <a:t>الربع </a:t>
                      </a:r>
                    </a:p>
                    <a:p>
                      <a:pPr algn="ctr"/>
                      <a:r>
                        <a:rPr lang="ar-JO" sz="900" b="1" dirty="0">
                          <a:solidFill>
                            <a:schemeClr val="bg1"/>
                          </a:solidFill>
                          <a:latin typeface="Sakkal Majalla" panose="02000000000000000000" pitchFamily="2" charset="-78"/>
                          <a:cs typeface="Sakkal Majalla" panose="02000000000000000000" pitchFamily="2" charset="-78"/>
                        </a:rPr>
                        <a:t>الرابع</a:t>
                      </a:r>
                      <a:endParaRPr lang="en-US" sz="900" b="1" dirty="0">
                        <a:solidFill>
                          <a:schemeClr val="bg1"/>
                        </a:solidFill>
                        <a:latin typeface="Sakkal Majalla" panose="02000000000000000000" pitchFamily="2" charset="-78"/>
                        <a:cs typeface="Sakkal Majalla" panose="02000000000000000000" pitchFamily="2" charset="-78"/>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noFill/>
                      <a:prstDash val="solid"/>
                      <a:round/>
                      <a:headEnd type="none" w="med" len="med"/>
                      <a:tailEnd type="none" w="med" len="med"/>
                    </a:lnB>
                    <a:solidFill>
                      <a:schemeClr val="tx1"/>
                    </a:solidFill>
                  </a:tcPr>
                </a:tc>
                <a:tc>
                  <a:txBody>
                    <a:bodyPr/>
                    <a:lstStyle/>
                    <a:p>
                      <a:pPr algn="ctr"/>
                      <a:r>
                        <a:rPr lang="ar-JO" sz="900" b="1" dirty="0">
                          <a:solidFill>
                            <a:schemeClr val="bg1"/>
                          </a:solidFill>
                          <a:latin typeface="Sakkal Majalla" panose="02000000000000000000" pitchFamily="2" charset="-78"/>
                          <a:cs typeface="Sakkal Majalla" panose="02000000000000000000" pitchFamily="2" charset="-78"/>
                        </a:rPr>
                        <a:t>الربع الثالث</a:t>
                      </a:r>
                      <a:endParaRPr lang="en-US" sz="900" b="1" dirty="0">
                        <a:solidFill>
                          <a:schemeClr val="bg1"/>
                        </a:solidFill>
                        <a:latin typeface="Sakkal Majalla" panose="02000000000000000000" pitchFamily="2" charset="-78"/>
                        <a:cs typeface="Sakkal Majalla" panose="02000000000000000000" pitchFamily="2" charset="-78"/>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noFill/>
                      <a:prstDash val="solid"/>
                      <a:round/>
                      <a:headEnd type="none" w="med" len="med"/>
                      <a:tailEnd type="none" w="med" len="med"/>
                    </a:lnB>
                    <a:solidFill>
                      <a:schemeClr val="tx1"/>
                    </a:solidFill>
                  </a:tcPr>
                </a:tc>
                <a:tc>
                  <a:txBody>
                    <a:bodyPr/>
                    <a:lstStyle/>
                    <a:p>
                      <a:pPr algn="ctr"/>
                      <a:r>
                        <a:rPr lang="ar-JO" sz="900" b="1" dirty="0">
                          <a:solidFill>
                            <a:schemeClr val="bg1"/>
                          </a:solidFill>
                          <a:latin typeface="Sakkal Majalla" panose="02000000000000000000" pitchFamily="2" charset="-78"/>
                          <a:cs typeface="Sakkal Majalla" panose="02000000000000000000" pitchFamily="2" charset="-78"/>
                        </a:rPr>
                        <a:t>الربع </a:t>
                      </a:r>
                    </a:p>
                    <a:p>
                      <a:pPr algn="ctr"/>
                      <a:r>
                        <a:rPr lang="ar-JO" sz="900" b="1" dirty="0">
                          <a:solidFill>
                            <a:schemeClr val="bg1"/>
                          </a:solidFill>
                          <a:latin typeface="Sakkal Majalla" panose="02000000000000000000" pitchFamily="2" charset="-78"/>
                          <a:cs typeface="Sakkal Majalla" panose="02000000000000000000" pitchFamily="2" charset="-78"/>
                        </a:rPr>
                        <a:t>الثاني</a:t>
                      </a:r>
                      <a:endParaRPr lang="en-US" sz="900" b="1" dirty="0">
                        <a:solidFill>
                          <a:schemeClr val="bg1"/>
                        </a:solidFill>
                        <a:latin typeface="Sakkal Majalla" panose="02000000000000000000" pitchFamily="2" charset="-78"/>
                        <a:cs typeface="Sakkal Majalla" panose="02000000000000000000" pitchFamily="2" charset="-78"/>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noFill/>
                      <a:prstDash val="solid"/>
                      <a:round/>
                      <a:headEnd type="none" w="med" len="med"/>
                      <a:tailEnd type="none" w="med" len="med"/>
                    </a:lnB>
                    <a:solidFill>
                      <a:schemeClr val="tx1"/>
                    </a:solidFill>
                  </a:tcPr>
                </a:tc>
                <a:tc>
                  <a:txBody>
                    <a:bodyPr/>
                    <a:lstStyle/>
                    <a:p>
                      <a:pPr algn="ctr"/>
                      <a:r>
                        <a:rPr lang="ar-JO" sz="900" b="1" dirty="0">
                          <a:solidFill>
                            <a:schemeClr val="bg1"/>
                          </a:solidFill>
                          <a:latin typeface="Sakkal Majalla" panose="02000000000000000000" pitchFamily="2" charset="-78"/>
                          <a:cs typeface="Sakkal Majalla" panose="02000000000000000000" pitchFamily="2" charset="-78"/>
                        </a:rPr>
                        <a:t>الربع </a:t>
                      </a:r>
                    </a:p>
                    <a:p>
                      <a:pPr algn="ctr"/>
                      <a:r>
                        <a:rPr lang="ar-JO" sz="900" b="1" dirty="0">
                          <a:solidFill>
                            <a:schemeClr val="bg1"/>
                          </a:solidFill>
                          <a:latin typeface="Sakkal Majalla" panose="02000000000000000000" pitchFamily="2" charset="-78"/>
                          <a:cs typeface="Sakkal Majalla" panose="02000000000000000000" pitchFamily="2" charset="-78"/>
                        </a:rPr>
                        <a:t>الأول</a:t>
                      </a:r>
                      <a:endParaRPr lang="en-US" sz="900" b="1" dirty="0">
                        <a:solidFill>
                          <a:schemeClr val="bg1"/>
                        </a:solidFill>
                        <a:latin typeface="Sakkal Majalla" panose="02000000000000000000" pitchFamily="2" charset="-78"/>
                        <a:cs typeface="Sakkal Majalla" panose="02000000000000000000" pitchFamily="2" charset="-78"/>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noFill/>
                      <a:prstDash val="solid"/>
                      <a:round/>
                      <a:headEnd type="none" w="med" len="med"/>
                      <a:tailEnd type="none" w="med" len="med"/>
                    </a:lnB>
                    <a:solidFill>
                      <a:schemeClr val="tx1"/>
                    </a:solidFill>
                  </a:tcPr>
                </a:tc>
                <a:tc>
                  <a:txBody>
                    <a:bodyPr/>
                    <a:lstStyle/>
                    <a:p>
                      <a:pPr algn="ctr"/>
                      <a:r>
                        <a:rPr lang="ar-JO" sz="900" b="1" dirty="0">
                          <a:solidFill>
                            <a:schemeClr val="bg1"/>
                          </a:solidFill>
                          <a:latin typeface="Sakkal Majalla" panose="02000000000000000000" pitchFamily="2" charset="-78"/>
                          <a:cs typeface="Sakkal Majalla" panose="02000000000000000000" pitchFamily="2" charset="-78"/>
                        </a:rPr>
                        <a:t>الربع </a:t>
                      </a:r>
                    </a:p>
                    <a:p>
                      <a:pPr algn="ctr"/>
                      <a:r>
                        <a:rPr lang="ar-JO" sz="900" b="1" dirty="0">
                          <a:solidFill>
                            <a:schemeClr val="bg1"/>
                          </a:solidFill>
                          <a:latin typeface="Sakkal Majalla" panose="02000000000000000000" pitchFamily="2" charset="-78"/>
                          <a:cs typeface="Sakkal Majalla" panose="02000000000000000000" pitchFamily="2" charset="-78"/>
                        </a:rPr>
                        <a:t>الرابع</a:t>
                      </a:r>
                      <a:endParaRPr lang="en-US" sz="900" b="1" dirty="0">
                        <a:solidFill>
                          <a:schemeClr val="bg1"/>
                        </a:solidFill>
                        <a:latin typeface="Sakkal Majalla" panose="02000000000000000000" pitchFamily="2" charset="-78"/>
                        <a:cs typeface="Sakkal Majalla" panose="02000000000000000000" pitchFamily="2" charset="-78"/>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noFill/>
                      <a:prstDash val="solid"/>
                      <a:round/>
                      <a:headEnd type="none" w="med" len="med"/>
                      <a:tailEnd type="none" w="med" len="med"/>
                    </a:lnB>
                    <a:solidFill>
                      <a:schemeClr val="tx1"/>
                    </a:solidFill>
                  </a:tcPr>
                </a:tc>
                <a:tc>
                  <a:txBody>
                    <a:bodyPr/>
                    <a:lstStyle/>
                    <a:p>
                      <a:pPr algn="ctr"/>
                      <a:r>
                        <a:rPr lang="ar-JO" sz="900" b="1" dirty="0">
                          <a:solidFill>
                            <a:schemeClr val="bg1"/>
                          </a:solidFill>
                          <a:latin typeface="Sakkal Majalla" panose="02000000000000000000" pitchFamily="2" charset="-78"/>
                          <a:cs typeface="Sakkal Majalla" panose="02000000000000000000" pitchFamily="2" charset="-78"/>
                        </a:rPr>
                        <a:t>الربع الثالث</a:t>
                      </a:r>
                      <a:endParaRPr lang="en-US" sz="900" b="1" dirty="0">
                        <a:solidFill>
                          <a:schemeClr val="bg1"/>
                        </a:solidFill>
                        <a:latin typeface="Sakkal Majalla" panose="02000000000000000000" pitchFamily="2" charset="-78"/>
                        <a:cs typeface="Sakkal Majalla" panose="02000000000000000000" pitchFamily="2" charset="-78"/>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noFill/>
                      <a:prstDash val="solid"/>
                      <a:round/>
                      <a:headEnd type="none" w="med" len="med"/>
                      <a:tailEnd type="none" w="med" len="med"/>
                    </a:lnB>
                    <a:solidFill>
                      <a:schemeClr val="tx1"/>
                    </a:solidFill>
                  </a:tcPr>
                </a:tc>
                <a:tc>
                  <a:txBody>
                    <a:bodyPr/>
                    <a:lstStyle/>
                    <a:p>
                      <a:pPr algn="ctr"/>
                      <a:r>
                        <a:rPr lang="ar-JO" sz="900" b="1" dirty="0">
                          <a:solidFill>
                            <a:schemeClr val="bg1"/>
                          </a:solidFill>
                          <a:latin typeface="Sakkal Majalla" panose="02000000000000000000" pitchFamily="2" charset="-78"/>
                          <a:cs typeface="Sakkal Majalla" panose="02000000000000000000" pitchFamily="2" charset="-78"/>
                        </a:rPr>
                        <a:t>الربع </a:t>
                      </a:r>
                    </a:p>
                    <a:p>
                      <a:pPr algn="ctr"/>
                      <a:r>
                        <a:rPr lang="ar-JO" sz="900" b="1" dirty="0">
                          <a:solidFill>
                            <a:schemeClr val="bg1"/>
                          </a:solidFill>
                          <a:latin typeface="Sakkal Majalla" panose="02000000000000000000" pitchFamily="2" charset="-78"/>
                          <a:cs typeface="Sakkal Majalla" panose="02000000000000000000" pitchFamily="2" charset="-78"/>
                        </a:rPr>
                        <a:t>الثاني</a:t>
                      </a:r>
                      <a:endParaRPr lang="en-US" sz="900" b="1" dirty="0">
                        <a:solidFill>
                          <a:schemeClr val="bg1"/>
                        </a:solidFill>
                        <a:latin typeface="Sakkal Majalla" panose="02000000000000000000" pitchFamily="2" charset="-78"/>
                        <a:cs typeface="Sakkal Majalla" panose="02000000000000000000" pitchFamily="2" charset="-78"/>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noFill/>
                      <a:prstDash val="solid"/>
                      <a:round/>
                      <a:headEnd type="none" w="med" len="med"/>
                      <a:tailEnd type="none" w="med" len="med"/>
                    </a:lnB>
                    <a:solidFill>
                      <a:schemeClr val="tx1"/>
                    </a:solidFill>
                  </a:tcPr>
                </a:tc>
                <a:tc>
                  <a:txBody>
                    <a:bodyPr/>
                    <a:lstStyle/>
                    <a:p>
                      <a:pPr algn="ctr"/>
                      <a:r>
                        <a:rPr lang="ar-JO" sz="900" b="1" dirty="0">
                          <a:solidFill>
                            <a:schemeClr val="bg1"/>
                          </a:solidFill>
                          <a:latin typeface="Sakkal Majalla" panose="02000000000000000000" pitchFamily="2" charset="-78"/>
                          <a:cs typeface="Sakkal Majalla" panose="02000000000000000000" pitchFamily="2" charset="-78"/>
                        </a:rPr>
                        <a:t>الربع</a:t>
                      </a:r>
                      <a:r>
                        <a:rPr lang="ar-JO" sz="900" b="1" baseline="0" dirty="0">
                          <a:solidFill>
                            <a:schemeClr val="bg1"/>
                          </a:solidFill>
                          <a:latin typeface="Sakkal Majalla" panose="02000000000000000000" pitchFamily="2" charset="-78"/>
                          <a:cs typeface="Sakkal Majalla" panose="02000000000000000000" pitchFamily="2" charset="-78"/>
                        </a:rPr>
                        <a:t> </a:t>
                      </a:r>
                    </a:p>
                    <a:p>
                      <a:pPr algn="ctr"/>
                      <a:r>
                        <a:rPr lang="ar-JO" sz="900" b="1" baseline="0" dirty="0">
                          <a:solidFill>
                            <a:schemeClr val="bg1"/>
                          </a:solidFill>
                          <a:latin typeface="Sakkal Majalla" panose="02000000000000000000" pitchFamily="2" charset="-78"/>
                          <a:cs typeface="Sakkal Majalla" panose="02000000000000000000" pitchFamily="2" charset="-78"/>
                        </a:rPr>
                        <a:t>الأول</a:t>
                      </a:r>
                      <a:endParaRPr lang="en-US" sz="900" b="1" dirty="0">
                        <a:solidFill>
                          <a:schemeClr val="bg1"/>
                        </a:solidFill>
                        <a:latin typeface="Sakkal Majalla" panose="02000000000000000000" pitchFamily="2" charset="-78"/>
                        <a:cs typeface="Sakkal Majalla" panose="02000000000000000000" pitchFamily="2" charset="-78"/>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noFill/>
                      <a:prstDash val="solid"/>
                      <a:round/>
                      <a:headEnd type="none" w="med" len="med"/>
                      <a:tailEnd type="none" w="med" len="med"/>
                    </a:lnB>
                    <a:solidFill>
                      <a:schemeClr val="tx1"/>
                    </a:solidFill>
                  </a:tcPr>
                </a:tc>
                <a:tc>
                  <a:txBody>
                    <a:bodyPr/>
                    <a:lstStyle/>
                    <a:p>
                      <a:pPr algn="ctr"/>
                      <a:r>
                        <a:rPr lang="ar-JO" sz="900" b="1" dirty="0">
                          <a:solidFill>
                            <a:schemeClr val="bg1"/>
                          </a:solidFill>
                          <a:latin typeface="Sakkal Majalla" panose="02000000000000000000" pitchFamily="2" charset="-78"/>
                          <a:cs typeface="Sakkal Majalla" panose="02000000000000000000" pitchFamily="2" charset="-78"/>
                        </a:rPr>
                        <a:t>الربع </a:t>
                      </a:r>
                    </a:p>
                    <a:p>
                      <a:pPr algn="ctr"/>
                      <a:r>
                        <a:rPr lang="ar-JO" sz="900" b="1" dirty="0">
                          <a:solidFill>
                            <a:schemeClr val="bg1"/>
                          </a:solidFill>
                          <a:latin typeface="Sakkal Majalla" panose="02000000000000000000" pitchFamily="2" charset="-78"/>
                          <a:cs typeface="Sakkal Majalla" panose="02000000000000000000" pitchFamily="2" charset="-78"/>
                        </a:rPr>
                        <a:t>الرابع</a:t>
                      </a:r>
                      <a:endParaRPr lang="en-US" sz="900" b="1" dirty="0">
                        <a:solidFill>
                          <a:schemeClr val="bg1"/>
                        </a:solidFill>
                        <a:latin typeface="Sakkal Majalla" panose="02000000000000000000" pitchFamily="2" charset="-78"/>
                        <a:cs typeface="Sakkal Majalla" panose="02000000000000000000" pitchFamily="2" charset="-78"/>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noFill/>
                      <a:prstDash val="solid"/>
                      <a:round/>
                      <a:headEnd type="none" w="med" len="med"/>
                      <a:tailEnd type="none" w="med" len="med"/>
                    </a:lnB>
                    <a:solidFill>
                      <a:schemeClr val="tx1"/>
                    </a:solidFill>
                  </a:tcPr>
                </a:tc>
                <a:tc>
                  <a:txBody>
                    <a:bodyPr/>
                    <a:lstStyle/>
                    <a:p>
                      <a:pPr algn="ctr"/>
                      <a:r>
                        <a:rPr lang="ar-JO" sz="900" b="1" dirty="0">
                          <a:solidFill>
                            <a:schemeClr val="bg1"/>
                          </a:solidFill>
                          <a:latin typeface="Sakkal Majalla" panose="02000000000000000000" pitchFamily="2" charset="-78"/>
                          <a:cs typeface="Sakkal Majalla" panose="02000000000000000000" pitchFamily="2" charset="-78"/>
                        </a:rPr>
                        <a:t>الربع الثالث</a:t>
                      </a:r>
                      <a:endParaRPr lang="en-US" sz="900" b="1" dirty="0">
                        <a:solidFill>
                          <a:schemeClr val="bg1"/>
                        </a:solidFill>
                        <a:latin typeface="Sakkal Majalla" panose="02000000000000000000" pitchFamily="2" charset="-78"/>
                        <a:cs typeface="Sakkal Majalla" panose="02000000000000000000" pitchFamily="2" charset="-78"/>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noFill/>
                      <a:prstDash val="solid"/>
                      <a:round/>
                      <a:headEnd type="none" w="med" len="med"/>
                      <a:tailEnd type="none" w="med" len="med"/>
                    </a:lnB>
                    <a:solidFill>
                      <a:schemeClr val="tx1"/>
                    </a:solidFill>
                  </a:tcPr>
                </a:tc>
                <a:tc gridSpan="2">
                  <a:txBody>
                    <a:bodyPr/>
                    <a:lstStyle/>
                    <a:p>
                      <a:pPr algn="ctr"/>
                      <a:r>
                        <a:rPr lang="ar-JO" sz="900" b="1" dirty="0">
                          <a:solidFill>
                            <a:schemeClr val="bg1"/>
                          </a:solidFill>
                          <a:latin typeface="Sakkal Majalla" panose="02000000000000000000" pitchFamily="2" charset="-78"/>
                          <a:cs typeface="Sakkal Majalla" panose="02000000000000000000" pitchFamily="2" charset="-78"/>
                        </a:rPr>
                        <a:t>الربع</a:t>
                      </a:r>
                    </a:p>
                    <a:p>
                      <a:pPr algn="ctr"/>
                      <a:r>
                        <a:rPr lang="ar-JO" sz="900" b="1" dirty="0">
                          <a:solidFill>
                            <a:schemeClr val="bg1"/>
                          </a:solidFill>
                          <a:latin typeface="Sakkal Majalla" panose="02000000000000000000" pitchFamily="2" charset="-78"/>
                          <a:cs typeface="Sakkal Majalla" panose="02000000000000000000" pitchFamily="2" charset="-78"/>
                        </a:rPr>
                        <a:t>الثاني</a:t>
                      </a:r>
                      <a:endParaRPr lang="en-US" sz="900" b="1" dirty="0">
                        <a:solidFill>
                          <a:schemeClr val="bg1"/>
                        </a:solidFill>
                        <a:latin typeface="Sakkal Majalla" panose="02000000000000000000" pitchFamily="2" charset="-78"/>
                        <a:cs typeface="Sakkal Majalla" panose="02000000000000000000" pitchFamily="2" charset="-78"/>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noFill/>
                      <a:prstDash val="solid"/>
                      <a:round/>
                      <a:headEnd type="none" w="med" len="med"/>
                      <a:tailEnd type="none" w="med" len="med"/>
                    </a:lnB>
                    <a:solidFill>
                      <a:schemeClr val="tx1"/>
                    </a:solidFill>
                  </a:tcPr>
                </a:tc>
                <a:tc hMerge="1">
                  <a:txBody>
                    <a:bodyPr/>
                    <a:lstStyle/>
                    <a:p>
                      <a:pPr algn="ctr"/>
                      <a:endParaRPr lang="en-US" sz="1000" b="1" dirty="0">
                        <a:solidFill>
                          <a:schemeClr val="bg1"/>
                        </a:solidFill>
                        <a:latin typeface="Calibri" panose="020F0502020204030204" pitchFamily="34" charset="0"/>
                        <a:cs typeface="Calibri" panose="020F050202020403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1"/>
                    </a:solidFill>
                  </a:tcPr>
                </a:tc>
                <a:tc>
                  <a:txBody>
                    <a:bodyPr/>
                    <a:lstStyle/>
                    <a:p>
                      <a:pPr algn="ctr"/>
                      <a:r>
                        <a:rPr lang="ar-JO" sz="900" b="1" dirty="0">
                          <a:solidFill>
                            <a:schemeClr val="bg1"/>
                          </a:solidFill>
                          <a:latin typeface="Sakkal Majalla" panose="02000000000000000000" pitchFamily="2" charset="-78"/>
                          <a:cs typeface="Sakkal Majalla" panose="02000000000000000000" pitchFamily="2" charset="-78"/>
                        </a:rPr>
                        <a:t>الربع</a:t>
                      </a:r>
                      <a:r>
                        <a:rPr lang="ar-JO" sz="900" b="1" baseline="0" dirty="0">
                          <a:solidFill>
                            <a:schemeClr val="bg1"/>
                          </a:solidFill>
                          <a:latin typeface="Sakkal Majalla" panose="02000000000000000000" pitchFamily="2" charset="-78"/>
                          <a:cs typeface="Sakkal Majalla" panose="02000000000000000000" pitchFamily="2" charset="-78"/>
                        </a:rPr>
                        <a:t> الأول</a:t>
                      </a:r>
                      <a:endParaRPr lang="en-US" sz="900" b="1" dirty="0">
                        <a:solidFill>
                          <a:schemeClr val="bg1"/>
                        </a:solidFill>
                        <a:latin typeface="Sakkal Majalla" panose="02000000000000000000" pitchFamily="2" charset="-78"/>
                        <a:cs typeface="Sakkal Majalla" panose="02000000000000000000" pitchFamily="2" charset="-78"/>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noFill/>
                      <a:prstDash val="solid"/>
                      <a:round/>
                      <a:headEnd type="none" w="med" len="med"/>
                      <a:tailEnd type="none" w="med" len="med"/>
                    </a:lnB>
                    <a:solidFill>
                      <a:schemeClr val="tx1"/>
                    </a:solidFill>
                  </a:tcPr>
                </a:tc>
                <a:tc gridSpan="2">
                  <a:txBody>
                    <a:bodyPr/>
                    <a:lstStyle/>
                    <a:p>
                      <a:pPr algn="r"/>
                      <a:r>
                        <a:rPr lang="ar-JO" sz="1600" b="1" baseline="0" dirty="0">
                          <a:solidFill>
                            <a:schemeClr val="bg1"/>
                          </a:solidFill>
                          <a:latin typeface="Sakkal Majalla" panose="02000000000000000000" pitchFamily="2" charset="-78"/>
                          <a:cs typeface="Sakkal Majalla" panose="02000000000000000000" pitchFamily="2" charset="-78"/>
                        </a:rPr>
                        <a:t>المعالم</a:t>
                      </a:r>
                      <a:r>
                        <a:rPr lang="ar-SA" sz="1600" b="1" baseline="0" dirty="0">
                          <a:solidFill>
                            <a:schemeClr val="bg1"/>
                          </a:solidFill>
                          <a:latin typeface="Sakkal Majalla" panose="02000000000000000000" pitchFamily="2" charset="-78"/>
                          <a:cs typeface="Sakkal Majalla" panose="02000000000000000000" pitchFamily="2" charset="-78"/>
                        </a:rPr>
                        <a:t>/ المراحل</a:t>
                      </a:r>
                      <a:endParaRPr lang="en-US" sz="1600" b="1" dirty="0">
                        <a:solidFill>
                          <a:schemeClr val="bg1"/>
                        </a:solidFill>
                        <a:latin typeface="Sakkal Majalla" panose="02000000000000000000" pitchFamily="2" charset="-78"/>
                        <a:cs typeface="Sakkal Majalla" panose="02000000000000000000" pitchFamily="2" charset="-78"/>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noFill/>
                      <a:prstDash val="solid"/>
                      <a:round/>
                      <a:headEnd type="none" w="med" len="med"/>
                      <a:tailEnd type="none" w="med" len="med"/>
                    </a:lnB>
                    <a:solidFill>
                      <a:schemeClr val="tx1"/>
                    </a:solidFill>
                  </a:tcPr>
                </a:tc>
                <a:tc hMerge="1">
                  <a:txBody>
                    <a:bodyPr/>
                    <a:lstStyle/>
                    <a:p>
                      <a:endParaRPr lang="en-US"/>
                    </a:p>
                  </a:txBody>
                  <a:tcPr/>
                </a:tc>
                <a:extLst>
                  <a:ext uri="{0D108BD9-81ED-4DB2-BD59-A6C34878D82A}">
                    <a16:rowId xmlns:a16="http://schemas.microsoft.com/office/drawing/2014/main" val="10001"/>
                  </a:ext>
                </a:extLst>
              </a:tr>
              <a:tr h="256974">
                <a:tc gridSpan="24">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ar-SA" sz="1800" b="1" baseline="0" dirty="0">
                          <a:solidFill>
                            <a:schemeClr val="bg1"/>
                          </a:solidFill>
                          <a:latin typeface="29LT Bukra Lt" panose="00000400000000000000" pitchFamily="50" charset="-78"/>
                          <a:cs typeface="29LT Bukra Lt" panose="00000400000000000000" pitchFamily="50" charset="-78"/>
                        </a:rPr>
                        <a:t>مشروع</a:t>
                      </a:r>
                      <a:endParaRPr lang="ar-SA" sz="1600" b="1" baseline="0" dirty="0">
                        <a:solidFill>
                          <a:schemeClr val="bg1"/>
                        </a:solidFill>
                        <a:latin typeface="29LT Bukra Lt" panose="00000400000000000000" pitchFamily="50" charset="-78"/>
                        <a:cs typeface="29LT Bukra Lt" panose="00000400000000000000" pitchFamily="50"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90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30727E"/>
                    </a:solidFill>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90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D9D9D9"/>
                    </a:solidFill>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90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D9D9D9"/>
                    </a:solidFill>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90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D9D9D9"/>
                    </a:solidFill>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90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D9D9D9"/>
                    </a:solidFill>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90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D9D9D9"/>
                    </a:solidFill>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90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D9D9D9"/>
                    </a:solidFill>
                  </a:tcPr>
                </a:tc>
                <a:tc hMerge="1">
                  <a:txBody>
                    <a:bodyPr/>
                    <a:lstStyle/>
                    <a:p>
                      <a:pPr rtl="1"/>
                      <a:endParaRPr lang="ar-SA"/>
                    </a:p>
                  </a:txBody>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90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D9D9D9"/>
                    </a:solidFill>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90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D9D9D9"/>
                    </a:solidFill>
                  </a:tcPr>
                </a:tc>
                <a:tc hMerge="1">
                  <a:txBody>
                    <a:bodyPr/>
                    <a:lstStyle/>
                    <a:p>
                      <a:endParaRPr lang="en-US" sz="160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90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D9D9D9"/>
                    </a:solidFill>
                  </a:tcPr>
                </a:tc>
                <a:tc hMerge="1">
                  <a:txBody>
                    <a:bodyPr/>
                    <a:lstStyle/>
                    <a:p>
                      <a:endParaRPr lang="en-US" sz="160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90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D9D9D9"/>
                    </a:solidFill>
                  </a:tcPr>
                </a:tc>
                <a:tc hMerge="1">
                  <a:txBody>
                    <a:bodyPr/>
                    <a:lstStyle/>
                    <a:p>
                      <a:endParaRPr lang="en-US"/>
                    </a:p>
                  </a:txBody>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90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D9D9D9"/>
                    </a:solidFill>
                  </a:tcPr>
                </a:tc>
                <a:tc hMerge="1">
                  <a:txBody>
                    <a:bodyPr/>
                    <a:lstStyle/>
                    <a:p>
                      <a:endParaRPr lang="en-US"/>
                    </a:p>
                  </a:txBody>
                  <a:tcPr/>
                </a:tc>
                <a:tc hMerge="1">
                  <a:txBody>
                    <a:bodyPr/>
                    <a:lstStyle/>
                    <a:p>
                      <a:endParaRPr lang="en-US" sz="160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90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D9D9D9"/>
                    </a:solidFill>
                  </a:tcPr>
                </a:tc>
                <a:tc hMerge="1">
                  <a:txBody>
                    <a:bodyPr/>
                    <a:lstStyle/>
                    <a:p>
                      <a:endParaRPr lang="en-US" sz="160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90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D9D9D9"/>
                    </a:solidFill>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90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D9D9D9"/>
                    </a:solidFill>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90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D9D9D9"/>
                    </a:solidFill>
                  </a:tcPr>
                </a:tc>
                <a:tc hMerge="1">
                  <a:txBody>
                    <a:bodyPr/>
                    <a:lstStyle/>
                    <a:p>
                      <a:endParaRPr lang="en-US"/>
                    </a:p>
                  </a:txBody>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olid"/>
                      <a:round/>
                      <a:headEnd type="none" w="med" len="med"/>
                      <a:tailEnd type="none" w="med" len="med"/>
                    </a:lnR>
                    <a:lnT w="190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D9D9D9"/>
                    </a:solidFill>
                  </a:tcPr>
                </a:tc>
                <a:tc hMerge="1">
                  <a:txBody>
                    <a:bodyPr/>
                    <a:lstStyle/>
                    <a:p>
                      <a:endParaRPr lang="en-US"/>
                    </a:p>
                  </a:txBody>
                  <a:tcPr/>
                </a:tc>
                <a:tc hMerge="1">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endParaRPr lang="ar-SA" sz="1200" b="1" baseline="0" dirty="0">
                        <a:solidFill>
                          <a:schemeClr val="accent1"/>
                        </a:solidFill>
                        <a:latin typeface="Sakkal Majalla" panose="02000000000000000000" pitchFamily="2" charset="-78"/>
                        <a:cs typeface="Sakkal Majalla" panose="02000000000000000000" pitchFamily="2" charset="-78"/>
                      </a:endParaRPr>
                    </a:p>
                  </a:txBody>
                  <a:tcPr anchor="ctr">
                    <a:lnL w="9525" cap="flat" cmpd="sng" algn="ctr">
                      <a:noFill/>
                      <a:prstDash val="solid"/>
                      <a:round/>
                      <a:headEnd type="none" w="med" len="med"/>
                      <a:tailEnd type="none" w="med" len="med"/>
                    </a:lnL>
                    <a:lnR w="12700" cmpd="sng">
                      <a:noFill/>
                    </a:lnR>
                    <a:lnT w="190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D9D9D9"/>
                    </a:solidFill>
                  </a:tcPr>
                </a:tc>
                <a:tc hMerge="1">
                  <a:txBody>
                    <a:bodyPr/>
                    <a:lstStyle/>
                    <a:p>
                      <a:endParaRPr lang="en-US"/>
                    </a:p>
                  </a:txBody>
                  <a:tcPr/>
                </a:tc>
                <a:extLst>
                  <a:ext uri="{0D108BD9-81ED-4DB2-BD59-A6C34878D82A}">
                    <a16:rowId xmlns:a16="http://schemas.microsoft.com/office/drawing/2014/main" val="10010"/>
                  </a:ext>
                </a:extLst>
              </a:tr>
              <a:tr h="256974">
                <a:tc>
                  <a:txBody>
                    <a:bodyPr/>
                    <a:lstStyle/>
                    <a:p>
                      <a:pPr algn="r"/>
                      <a:endParaRPr lang="en-US" sz="10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10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10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10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10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10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gridSpan="2">
                  <a:txBody>
                    <a:bodyPr/>
                    <a:lstStyle/>
                    <a:p>
                      <a:pPr algn="r"/>
                      <a:endParaRPr lang="en-US" sz="10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pPr algn="r"/>
                      <a:endParaRPr lang="en-US" sz="10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10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10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sz="20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20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p>
                      <a:pPr algn="r"/>
                      <a:endParaRPr lang="en-US" sz="10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endParaRPr lang="en-US" sz="2000" b="1">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sz="2000" b="1">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10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gridSpan="2">
                  <a:txBody>
                    <a:bodyPr/>
                    <a:lstStyle/>
                    <a:p>
                      <a:pPr algn="r"/>
                      <a:endParaRPr lang="en-US" sz="10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p>
                      <a:pPr algn="r"/>
                      <a:endParaRPr lang="en-US" sz="10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marL="88900" indent="-88900" algn="r" rtl="1"/>
                      <a:r>
                        <a:rPr lang="ar-JO" sz="1100" b="1" dirty="0">
                          <a:solidFill>
                            <a:schemeClr val="bg1">
                              <a:lumMod val="50000"/>
                            </a:schemeClr>
                          </a:solidFill>
                          <a:latin typeface="Sakkal Majalla" panose="02000000000000000000" pitchFamily="2" charset="-78"/>
                          <a:cs typeface="Sakkal Majalla" panose="02000000000000000000" pitchFamily="2" charset="-78"/>
                        </a:rPr>
                        <a:t>اسم المعلم</a:t>
                      </a:r>
                      <a:endParaRPr lang="ar-SA" sz="1100" b="1" dirty="0">
                        <a:solidFill>
                          <a:schemeClr val="bg1">
                            <a:lumMod val="50000"/>
                          </a:schemeClr>
                        </a:solidFill>
                        <a:latin typeface="Sakkal Majalla" panose="02000000000000000000" pitchFamily="2" charset="-78"/>
                        <a:cs typeface="Sakkal Majalla" panose="02000000000000000000" pitchFamily="2" charset="-78"/>
                      </a:endParaRPr>
                    </a:p>
                  </a:txBody>
                  <a:tcPr anchor="ctr">
                    <a:lnL w="952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88900" indent="-88900" algn="ctr"/>
                      <a:r>
                        <a:rPr lang="ar-SA" sz="1000" b="1" dirty="0">
                          <a:solidFill>
                            <a:schemeClr val="bg1">
                              <a:lumMod val="50000"/>
                            </a:schemeClr>
                          </a:solidFill>
                          <a:latin typeface="Sakkal Majalla" panose="02000000000000000000" pitchFamily="2" charset="-78"/>
                          <a:cs typeface="Sakkal Majalla" panose="02000000000000000000" pitchFamily="2" charset="-78"/>
                        </a:rPr>
                        <a:t>1</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173270636"/>
                  </a:ext>
                </a:extLst>
              </a:tr>
              <a:tr h="256974">
                <a:tc>
                  <a:txBody>
                    <a:bodyPr/>
                    <a:lstStyle/>
                    <a:p>
                      <a:pPr algn="r"/>
                      <a:endParaRPr lang="en-US" sz="900" b="0"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900" b="0"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900" b="0"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900" b="0"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900" b="0"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900" b="0"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gridSpan="2">
                  <a:txBody>
                    <a:bodyPr/>
                    <a:lstStyle/>
                    <a:p>
                      <a:pPr algn="r"/>
                      <a:endParaRPr lang="en-US" sz="900" b="0"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pPr algn="r"/>
                      <a:endParaRPr lang="en-US" sz="900" b="0"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900" b="0"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900" b="0"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sz="180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800"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p>
                      <a:pPr algn="r"/>
                      <a:endParaRPr lang="en-US" sz="900" b="0"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endParaRPr lang="en-US" sz="180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sz="180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900" b="0" kern="1200" dirty="0">
                        <a:solidFill>
                          <a:schemeClr val="bg1">
                            <a:lumMod val="50000"/>
                          </a:schemeClr>
                        </a:solidFill>
                        <a:latin typeface="Sakkal Majalla" panose="02000000000000000000" pitchFamily="2" charset="-78"/>
                        <a:ea typeface="+mn-ea"/>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gridSpan="2">
                  <a:txBody>
                    <a:bodyPr/>
                    <a:lstStyle/>
                    <a:p>
                      <a:pPr algn="r"/>
                      <a:endParaRPr lang="en-US" sz="900" b="0"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p>
                      <a:pPr algn="r"/>
                      <a:endParaRPr lang="en-US" sz="900" b="0"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marL="88900" indent="-88900" algn="r"/>
                      <a:r>
                        <a:rPr lang="ar-JO" sz="1050" b="1" dirty="0">
                          <a:solidFill>
                            <a:schemeClr val="bg1">
                              <a:lumMod val="50000"/>
                            </a:schemeClr>
                          </a:solidFill>
                          <a:latin typeface="Sakkal Majalla" panose="02000000000000000000" pitchFamily="2" charset="-78"/>
                          <a:cs typeface="Sakkal Majalla" panose="02000000000000000000" pitchFamily="2" charset="-78"/>
                        </a:rPr>
                        <a:t>اسم</a:t>
                      </a:r>
                      <a:r>
                        <a:rPr lang="ar-JO" sz="1050" b="1" baseline="0" dirty="0">
                          <a:solidFill>
                            <a:schemeClr val="bg1">
                              <a:lumMod val="50000"/>
                            </a:schemeClr>
                          </a:solidFill>
                          <a:latin typeface="Sakkal Majalla" panose="02000000000000000000" pitchFamily="2" charset="-78"/>
                          <a:cs typeface="Sakkal Majalla" panose="02000000000000000000" pitchFamily="2" charset="-78"/>
                        </a:rPr>
                        <a:t> المعلم</a:t>
                      </a:r>
                      <a:endParaRPr lang="ar-SA" sz="1050" b="1" dirty="0">
                        <a:solidFill>
                          <a:schemeClr val="bg1">
                            <a:lumMod val="50000"/>
                          </a:schemeClr>
                        </a:solidFill>
                        <a:latin typeface="Sakkal Majalla" panose="02000000000000000000" pitchFamily="2" charset="-78"/>
                        <a:cs typeface="Sakkal Majalla" panose="02000000000000000000" pitchFamily="2" charset="-78"/>
                      </a:endParaRPr>
                    </a:p>
                  </a:txBody>
                  <a:tcPr anchor="ctr">
                    <a:lnL w="952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88900" indent="-88900" algn="ctr"/>
                      <a:r>
                        <a:rPr lang="ar-JO" sz="900" b="1" dirty="0">
                          <a:solidFill>
                            <a:schemeClr val="bg1">
                              <a:lumMod val="50000"/>
                            </a:schemeClr>
                          </a:solidFill>
                          <a:latin typeface="Sakkal Majalla" panose="02000000000000000000" pitchFamily="2" charset="-78"/>
                          <a:cs typeface="Sakkal Majalla" panose="02000000000000000000" pitchFamily="2" charset="-78"/>
                        </a:rPr>
                        <a:t>2</a:t>
                      </a:r>
                      <a:endParaRPr lang="ar-SA" sz="900" b="1" dirty="0">
                        <a:solidFill>
                          <a:schemeClr val="bg1">
                            <a:lumMod val="50000"/>
                          </a:schemeClr>
                        </a:solidFill>
                        <a:latin typeface="Sakkal Majalla" panose="02000000000000000000" pitchFamily="2" charset="-78"/>
                        <a:cs typeface="Sakkal Majalla" panose="02000000000000000000" pitchFamily="2" charset="-7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96421142"/>
                  </a:ext>
                </a:extLst>
              </a:tr>
              <a:tr h="256974">
                <a:tc>
                  <a:txBody>
                    <a:bodyPr/>
                    <a:lstStyle/>
                    <a:p>
                      <a:pPr algn="r"/>
                      <a:endParaRPr lang="en-US" sz="9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9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9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9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9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9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gridSpan="2">
                  <a:txBody>
                    <a:bodyPr/>
                    <a:lstStyle/>
                    <a:p>
                      <a:pPr algn="r"/>
                      <a:endParaRPr lang="en-US" sz="9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pPr algn="r"/>
                      <a:endParaRPr lang="en-US" sz="9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9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9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sz="1800" b="1">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8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p>
                      <a:pPr algn="r"/>
                      <a:endParaRPr lang="en-US" sz="9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endParaRPr lang="en-US" sz="1800" b="1">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sz="18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9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gridSpan="2">
                  <a:txBody>
                    <a:bodyPr/>
                    <a:lstStyle/>
                    <a:p>
                      <a:pPr algn="r"/>
                      <a:endParaRPr lang="en-US" sz="9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p>
                      <a:pPr algn="r"/>
                      <a:endParaRPr lang="en-US" sz="900" b="1" dirty="0">
                        <a:solidFill>
                          <a:schemeClr val="bg1">
                            <a:lumMod val="50000"/>
                          </a:schemeClr>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a:txBody>
                    <a:bodyPr/>
                    <a:lstStyle/>
                    <a:p>
                      <a:pPr marL="88900" indent="-88900" algn="r"/>
                      <a:r>
                        <a:rPr lang="ar-JO" sz="1050" b="1" dirty="0">
                          <a:solidFill>
                            <a:schemeClr val="bg1">
                              <a:lumMod val="50000"/>
                            </a:schemeClr>
                          </a:solidFill>
                          <a:latin typeface="Sakkal Majalla" panose="02000000000000000000" pitchFamily="2" charset="-78"/>
                          <a:cs typeface="Sakkal Majalla" panose="02000000000000000000" pitchFamily="2" charset="-78"/>
                        </a:rPr>
                        <a:t>اسم المعلم</a:t>
                      </a:r>
                      <a:endParaRPr lang="ar-SA" sz="1050" b="1" dirty="0">
                        <a:solidFill>
                          <a:schemeClr val="bg1">
                            <a:lumMod val="50000"/>
                          </a:schemeClr>
                        </a:solidFill>
                        <a:latin typeface="Sakkal Majalla" panose="02000000000000000000" pitchFamily="2" charset="-78"/>
                        <a:cs typeface="Sakkal Majalla" panose="02000000000000000000" pitchFamily="2" charset="-78"/>
                      </a:endParaRPr>
                    </a:p>
                  </a:txBody>
                  <a:tcPr anchor="ctr">
                    <a:lnL w="952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88900" indent="-88900" algn="ctr"/>
                      <a:r>
                        <a:rPr lang="ar-JO" sz="900" b="1" dirty="0">
                          <a:solidFill>
                            <a:schemeClr val="bg1">
                              <a:lumMod val="50000"/>
                            </a:schemeClr>
                          </a:solidFill>
                          <a:latin typeface="Sakkal Majalla" panose="02000000000000000000" pitchFamily="2" charset="-78"/>
                          <a:cs typeface="Sakkal Majalla" panose="02000000000000000000" pitchFamily="2" charset="-78"/>
                        </a:rPr>
                        <a:t>3</a:t>
                      </a:r>
                      <a:endParaRPr lang="ar-SA" sz="900" b="1" dirty="0">
                        <a:solidFill>
                          <a:schemeClr val="bg1">
                            <a:lumMod val="50000"/>
                          </a:schemeClr>
                        </a:solidFill>
                        <a:latin typeface="Sakkal Majalla" panose="02000000000000000000" pitchFamily="2" charset="-78"/>
                        <a:cs typeface="Sakkal Majalla" panose="02000000000000000000" pitchFamily="2" charset="-7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72406163"/>
                  </a:ext>
                </a:extLst>
              </a:tr>
              <a:tr h="256974">
                <a:tc gridSpan="24">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ar-SA" sz="1800" b="1" kern="1200" baseline="0" dirty="0">
                          <a:solidFill>
                            <a:schemeClr val="bg1"/>
                          </a:solidFill>
                          <a:latin typeface="29LT Bukra Lt" panose="00000400000000000000" pitchFamily="50" charset="-78"/>
                          <a:ea typeface="+mn-ea"/>
                          <a:cs typeface="29LT Bukra Lt" panose="00000400000000000000" pitchFamily="50" charset="-78"/>
                        </a:rPr>
                        <a:t>مشروع</a:t>
                      </a: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30727E"/>
                    </a:solidFill>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D9D9D9"/>
                    </a:solidFill>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D9D9D9"/>
                    </a:solidFill>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D9D9D9"/>
                    </a:solidFill>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D9D9D9"/>
                    </a:solidFill>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D9D9D9"/>
                    </a:solidFill>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D9D9D9"/>
                    </a:solidFill>
                  </a:tcPr>
                </a:tc>
                <a:tc hMerge="1">
                  <a:txBody>
                    <a:bodyPr/>
                    <a:lstStyle/>
                    <a:p>
                      <a:pPr rtl="1"/>
                      <a:endParaRPr lang="ar-SA"/>
                    </a:p>
                  </a:txBody>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D9D9D9"/>
                    </a:solidFill>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D9D9D9"/>
                    </a:solidFill>
                  </a:tcPr>
                </a:tc>
                <a:tc hMerge="1">
                  <a:txBody>
                    <a:bodyPr/>
                    <a:lstStyle/>
                    <a:p>
                      <a:endParaRPr lang="en-US" sz="160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D9D9D9"/>
                    </a:solidFill>
                  </a:tcPr>
                </a:tc>
                <a:tc hMerge="1">
                  <a:txBody>
                    <a:bodyPr/>
                    <a:lstStyle/>
                    <a:p>
                      <a:endParaRPr lang="en-US" sz="160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D9D9D9"/>
                    </a:solidFill>
                  </a:tcPr>
                </a:tc>
                <a:tc hMerge="1">
                  <a:txBody>
                    <a:bodyPr/>
                    <a:lstStyle/>
                    <a:p>
                      <a:endParaRPr lang="en-US"/>
                    </a:p>
                  </a:txBody>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D9D9D9"/>
                    </a:solidFill>
                  </a:tcPr>
                </a:tc>
                <a:tc hMerge="1">
                  <a:txBody>
                    <a:bodyPr/>
                    <a:lstStyle/>
                    <a:p>
                      <a:endParaRPr lang="en-US"/>
                    </a:p>
                  </a:txBody>
                  <a:tcPr/>
                </a:tc>
                <a:tc hMerge="1">
                  <a:txBody>
                    <a:bodyPr/>
                    <a:lstStyle/>
                    <a:p>
                      <a:endParaRPr lang="en-US" sz="160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D9D9D9"/>
                    </a:solidFill>
                  </a:tcPr>
                </a:tc>
                <a:tc hMerge="1">
                  <a:txBody>
                    <a:bodyPr/>
                    <a:lstStyle/>
                    <a:p>
                      <a:endParaRPr lang="en-US" sz="160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D9D9D9"/>
                    </a:solidFill>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D9D9D9"/>
                    </a:solidFill>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D9D9D9"/>
                    </a:solidFill>
                  </a:tcPr>
                </a:tc>
                <a:tc hMerge="1">
                  <a:txBody>
                    <a:bodyPr/>
                    <a:lstStyle/>
                    <a:p>
                      <a:endParaRPr lang="en-US"/>
                    </a:p>
                  </a:txBody>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D9D9D9"/>
                    </a:solidFill>
                  </a:tcPr>
                </a:tc>
                <a:tc hMerge="1">
                  <a:txBody>
                    <a:bodyPr/>
                    <a:lstStyle/>
                    <a:p>
                      <a:endParaRPr lang="en-US"/>
                    </a:p>
                  </a:txBody>
                  <a:tcPr/>
                </a:tc>
                <a:tc hMerge="1">
                  <a:txBody>
                    <a:bodyPr/>
                    <a:lstStyle/>
                    <a:p>
                      <a:pPr marL="0" marR="0" lvl="0" indent="0" algn="r" defTabSz="914377" rtl="1" eaLnBrk="1" fontAlgn="auto" latinLnBrk="0" hangingPunct="1">
                        <a:lnSpc>
                          <a:spcPct val="100000"/>
                        </a:lnSpc>
                        <a:spcBef>
                          <a:spcPts val="0"/>
                        </a:spcBef>
                        <a:spcAft>
                          <a:spcPts val="0"/>
                        </a:spcAft>
                        <a:buClrTx/>
                        <a:buSzTx/>
                        <a:buFontTx/>
                        <a:buNone/>
                        <a:tabLst/>
                        <a:defRPr/>
                      </a:pPr>
                      <a:endParaRPr lang="ar-SA" sz="1200" b="1" baseline="0" dirty="0">
                        <a:solidFill>
                          <a:schemeClr val="accent1"/>
                        </a:solidFill>
                        <a:latin typeface="Sakkal Majalla" panose="02000000000000000000" pitchFamily="2" charset="-78"/>
                        <a:cs typeface="Sakkal Majalla" panose="02000000000000000000" pitchFamily="2" charset="-78"/>
                      </a:endParaRPr>
                    </a:p>
                  </a:txBody>
                  <a:tcPr anchor="ctr">
                    <a:lnL w="952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D9D9D9"/>
                    </a:solidFill>
                  </a:tcPr>
                </a:tc>
                <a:tc hMerge="1">
                  <a:txBody>
                    <a:bodyPr/>
                    <a:lstStyle/>
                    <a:p>
                      <a:endParaRPr lang="en-US"/>
                    </a:p>
                  </a:txBody>
                  <a:tcPr/>
                </a:tc>
                <a:extLst>
                  <a:ext uri="{0D108BD9-81ED-4DB2-BD59-A6C34878D82A}">
                    <a16:rowId xmlns:a16="http://schemas.microsoft.com/office/drawing/2014/main" val="2587933579"/>
                  </a:ext>
                </a:extLst>
              </a:tr>
              <a:tr h="256974">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gridSpan="2">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160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gridSpan="2">
                  <a:txBody>
                    <a:bodyPr/>
                    <a:lstStyle/>
                    <a:p>
                      <a:endParaRPr lang="en-US" sz="160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gridSpan="2">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a:txBody>
                    <a:bodyPr/>
                    <a:lstStyle/>
                    <a:p>
                      <a:endParaRPr lang="en-US" sz="160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160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gridSpan="2">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gridSpan="2">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a:txBody>
                    <a:bodyPr/>
                    <a:lstStyle/>
                    <a:p>
                      <a:pPr marL="88900" indent="-88900" algn="r" rtl="1"/>
                      <a:r>
                        <a:rPr lang="ar-JO" sz="1100" b="1" dirty="0">
                          <a:solidFill>
                            <a:schemeClr val="bg1">
                              <a:lumMod val="50000"/>
                            </a:schemeClr>
                          </a:solidFill>
                          <a:latin typeface="Sakkal Majalla" panose="02000000000000000000" pitchFamily="2" charset="-78"/>
                          <a:cs typeface="Sakkal Majalla" panose="02000000000000000000" pitchFamily="2" charset="-78"/>
                        </a:rPr>
                        <a:t>اسم المعلم</a:t>
                      </a:r>
                      <a:endParaRPr lang="ar-SA" sz="1100" b="1" dirty="0">
                        <a:solidFill>
                          <a:schemeClr val="bg1">
                            <a:lumMod val="50000"/>
                          </a:schemeClr>
                        </a:solidFill>
                        <a:latin typeface="Sakkal Majalla" panose="02000000000000000000" pitchFamily="2" charset="-78"/>
                        <a:cs typeface="Sakkal Majalla" panose="02000000000000000000" pitchFamily="2" charset="-78"/>
                      </a:endParaRPr>
                    </a:p>
                  </a:txBody>
                  <a:tcPr anchor="ctr">
                    <a:lnL w="952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88900" indent="-88900" algn="ctr"/>
                      <a:r>
                        <a:rPr lang="ar-JO" sz="1000" b="1" dirty="0">
                          <a:solidFill>
                            <a:schemeClr val="bg1">
                              <a:lumMod val="50000"/>
                            </a:schemeClr>
                          </a:solidFill>
                          <a:latin typeface="Sakkal Majalla" panose="02000000000000000000" pitchFamily="2" charset="-78"/>
                          <a:cs typeface="Sakkal Majalla" panose="02000000000000000000" pitchFamily="2" charset="-78"/>
                        </a:rPr>
                        <a:t>1</a:t>
                      </a:r>
                      <a:endParaRPr lang="ar-SA" sz="1000" b="1" dirty="0">
                        <a:solidFill>
                          <a:schemeClr val="bg1">
                            <a:lumMod val="50000"/>
                          </a:schemeClr>
                        </a:solidFill>
                        <a:latin typeface="Sakkal Majalla" panose="02000000000000000000" pitchFamily="2" charset="-78"/>
                        <a:cs typeface="Sakkal Majalla" panose="02000000000000000000" pitchFamily="2" charset="-7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54594906"/>
                  </a:ext>
                </a:extLst>
              </a:tr>
              <a:tr h="256974">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gridSpan="2">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160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gridSpan="2">
                  <a:txBody>
                    <a:bodyPr/>
                    <a:lstStyle/>
                    <a:p>
                      <a:endParaRPr lang="en-US" sz="160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gridSpan="2">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a:txBody>
                    <a:bodyPr/>
                    <a:lstStyle/>
                    <a:p>
                      <a:endParaRPr lang="en-US" sz="160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160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gridSpan="2">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gridSpan="2">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a:txBody>
                    <a:bodyPr/>
                    <a:lstStyle/>
                    <a:p>
                      <a:pPr marL="88900" indent="-88900" algn="r"/>
                      <a:r>
                        <a:rPr lang="ar-JO" sz="1050" b="1" dirty="0">
                          <a:solidFill>
                            <a:schemeClr val="bg1">
                              <a:lumMod val="50000"/>
                            </a:schemeClr>
                          </a:solidFill>
                          <a:latin typeface="Sakkal Majalla" panose="02000000000000000000" pitchFamily="2" charset="-78"/>
                          <a:cs typeface="Sakkal Majalla" panose="02000000000000000000" pitchFamily="2" charset="-78"/>
                        </a:rPr>
                        <a:t>اسم</a:t>
                      </a:r>
                      <a:r>
                        <a:rPr lang="ar-JO" sz="1050" b="1" baseline="0" dirty="0">
                          <a:solidFill>
                            <a:schemeClr val="bg1">
                              <a:lumMod val="50000"/>
                            </a:schemeClr>
                          </a:solidFill>
                          <a:latin typeface="Sakkal Majalla" panose="02000000000000000000" pitchFamily="2" charset="-78"/>
                          <a:cs typeface="Sakkal Majalla" panose="02000000000000000000" pitchFamily="2" charset="-78"/>
                        </a:rPr>
                        <a:t> المعلم</a:t>
                      </a:r>
                      <a:endParaRPr lang="ar-SA" sz="1050" b="1" dirty="0">
                        <a:solidFill>
                          <a:schemeClr val="bg1">
                            <a:lumMod val="50000"/>
                          </a:schemeClr>
                        </a:solidFill>
                        <a:latin typeface="Sakkal Majalla" panose="02000000000000000000" pitchFamily="2" charset="-78"/>
                        <a:cs typeface="Sakkal Majalla" panose="02000000000000000000" pitchFamily="2" charset="-78"/>
                      </a:endParaRPr>
                    </a:p>
                  </a:txBody>
                  <a:tcPr anchor="ctr">
                    <a:lnL w="952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88900" indent="-88900" algn="ctr"/>
                      <a:r>
                        <a:rPr lang="ar-JO" sz="1000" b="1" dirty="0">
                          <a:solidFill>
                            <a:schemeClr val="bg1">
                              <a:lumMod val="50000"/>
                            </a:schemeClr>
                          </a:solidFill>
                          <a:latin typeface="Sakkal Majalla" panose="02000000000000000000" pitchFamily="2" charset="-78"/>
                          <a:cs typeface="Sakkal Majalla" panose="02000000000000000000" pitchFamily="2" charset="-78"/>
                        </a:rPr>
                        <a:t>2</a:t>
                      </a:r>
                      <a:endParaRPr lang="ar-SA" sz="1000" b="1" dirty="0">
                        <a:solidFill>
                          <a:schemeClr val="bg1">
                            <a:lumMod val="50000"/>
                          </a:schemeClr>
                        </a:solidFill>
                        <a:latin typeface="Sakkal Majalla" panose="02000000000000000000" pitchFamily="2" charset="-78"/>
                        <a:cs typeface="Sakkal Majalla" panose="02000000000000000000" pitchFamily="2" charset="-7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12"/>
                  </a:ext>
                </a:extLst>
              </a:tr>
              <a:tr h="429960">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gridSpan="2">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160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gridSpan="2">
                  <a:txBody>
                    <a:bodyPr/>
                    <a:lstStyle/>
                    <a:p>
                      <a:endParaRPr lang="en-US" sz="160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gridSpan="2">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a:txBody>
                    <a:bodyPr/>
                    <a:lstStyle/>
                    <a:p>
                      <a:endParaRPr lang="en-US" sz="160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160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gridSpan="2">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gridSpan="2">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a:txBody>
                    <a:bodyPr/>
                    <a:lstStyle/>
                    <a:p>
                      <a:pPr marL="88900" indent="-88900" algn="r"/>
                      <a:r>
                        <a:rPr lang="ar-JO" sz="1050" b="1" dirty="0">
                          <a:solidFill>
                            <a:schemeClr val="bg1">
                              <a:lumMod val="50000"/>
                            </a:schemeClr>
                          </a:solidFill>
                          <a:latin typeface="Sakkal Majalla" panose="02000000000000000000" pitchFamily="2" charset="-78"/>
                          <a:cs typeface="Sakkal Majalla" panose="02000000000000000000" pitchFamily="2" charset="-78"/>
                        </a:rPr>
                        <a:t>اسم المعلم</a:t>
                      </a:r>
                      <a:endParaRPr lang="ar-SA" sz="1050" b="1" dirty="0">
                        <a:solidFill>
                          <a:schemeClr val="bg1">
                            <a:lumMod val="50000"/>
                          </a:schemeClr>
                        </a:solidFill>
                        <a:latin typeface="Sakkal Majalla" panose="02000000000000000000" pitchFamily="2" charset="-78"/>
                        <a:cs typeface="Sakkal Majalla" panose="02000000000000000000" pitchFamily="2" charset="-78"/>
                      </a:endParaRPr>
                    </a:p>
                  </a:txBody>
                  <a:tcPr anchor="ctr">
                    <a:lnL w="952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88900" indent="-88900" algn="ctr"/>
                      <a:r>
                        <a:rPr lang="ar-JO" sz="1000" b="1" dirty="0">
                          <a:solidFill>
                            <a:schemeClr val="bg1">
                              <a:lumMod val="50000"/>
                            </a:schemeClr>
                          </a:solidFill>
                          <a:latin typeface="Sakkal Majalla" panose="02000000000000000000" pitchFamily="2" charset="-78"/>
                          <a:cs typeface="Sakkal Majalla" panose="02000000000000000000" pitchFamily="2" charset="-78"/>
                        </a:rPr>
                        <a:t>3</a:t>
                      </a:r>
                      <a:endParaRPr lang="ar-SA" sz="1000" b="1" dirty="0">
                        <a:solidFill>
                          <a:schemeClr val="bg1">
                            <a:lumMod val="50000"/>
                          </a:schemeClr>
                        </a:solidFill>
                        <a:latin typeface="Sakkal Majalla" panose="02000000000000000000" pitchFamily="2" charset="-78"/>
                        <a:cs typeface="Sakkal Majalla" panose="02000000000000000000" pitchFamily="2" charset="-7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13"/>
                  </a:ext>
                </a:extLst>
              </a:tr>
              <a:tr h="256974">
                <a:tc gridSpan="24">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ar-SA" sz="1800" b="1" kern="1200" baseline="0" dirty="0">
                          <a:solidFill>
                            <a:schemeClr val="bg1"/>
                          </a:solidFill>
                          <a:latin typeface="29LT Bukra Lt" panose="00000400000000000000" pitchFamily="50" charset="-78"/>
                          <a:ea typeface="+mn-ea"/>
                          <a:cs typeface="29LT Bukra Lt" panose="00000400000000000000" pitchFamily="50" charset="-78"/>
                        </a:rPr>
                        <a:t>مشروع</a:t>
                      </a: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30727E"/>
                    </a:solidFill>
                  </a:tcPr>
                </a:tc>
                <a:tc hMerge="1">
                  <a:txBody>
                    <a:bodyPr/>
                    <a:lstStyle/>
                    <a:p>
                      <a:pPr algn="r"/>
                      <a:endParaRPr lang="en-US" sz="800" b="0" dirty="0">
                        <a:solidFill>
                          <a:schemeClr val="accent1"/>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hMerge="1">
                  <a:txBody>
                    <a:bodyPr/>
                    <a:lstStyle/>
                    <a:p>
                      <a:pPr algn="r"/>
                      <a:endParaRPr lang="en-US" sz="800" b="0" dirty="0">
                        <a:solidFill>
                          <a:schemeClr val="accent1"/>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hMerge="1">
                  <a:txBody>
                    <a:bodyPr/>
                    <a:lstStyle/>
                    <a:p>
                      <a:pPr algn="r"/>
                      <a:endParaRPr lang="en-US" sz="800" b="0" dirty="0">
                        <a:solidFill>
                          <a:schemeClr val="accent1"/>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hMerge="1">
                  <a:txBody>
                    <a:bodyPr/>
                    <a:lstStyle/>
                    <a:p>
                      <a:pPr algn="r"/>
                      <a:endParaRPr lang="en-US" sz="800" b="0" dirty="0">
                        <a:solidFill>
                          <a:schemeClr val="accent1"/>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hMerge="1">
                  <a:txBody>
                    <a:bodyPr/>
                    <a:lstStyle/>
                    <a:p>
                      <a:pPr algn="r"/>
                      <a:endParaRPr lang="en-US" sz="800" b="0" dirty="0">
                        <a:solidFill>
                          <a:schemeClr val="accent1"/>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hMerge="1">
                  <a:txBody>
                    <a:bodyPr/>
                    <a:lstStyle/>
                    <a:p>
                      <a:pPr algn="r"/>
                      <a:endParaRPr lang="en-US" sz="800" b="0" dirty="0">
                        <a:solidFill>
                          <a:schemeClr val="accent1"/>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hMerge="1">
                  <a:txBody>
                    <a:bodyPr/>
                    <a:lstStyle/>
                    <a:p>
                      <a:pPr rtl="1"/>
                      <a:endParaRPr lang="ar-SA"/>
                    </a:p>
                  </a:txBody>
                  <a:tcPr/>
                </a:tc>
                <a:tc hMerge="1">
                  <a:txBody>
                    <a:bodyPr/>
                    <a:lstStyle/>
                    <a:p>
                      <a:pPr algn="r"/>
                      <a:endParaRPr lang="en-US" sz="800" b="0" dirty="0">
                        <a:solidFill>
                          <a:schemeClr val="accent1"/>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hMerge="1">
                  <a:txBody>
                    <a:bodyPr/>
                    <a:lstStyle/>
                    <a:p>
                      <a:pPr algn="r"/>
                      <a:endParaRPr lang="en-US" sz="800" b="0" dirty="0">
                        <a:solidFill>
                          <a:schemeClr val="accent1"/>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hMerge="1">
                  <a:txBody>
                    <a:bodyPr/>
                    <a:lstStyle/>
                    <a:p>
                      <a:endParaRPr lang="en-US" sz="1600">
                        <a:solidFill>
                          <a:schemeClr val="accent1"/>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hMerge="1">
                  <a:txBody>
                    <a:bodyPr/>
                    <a:lstStyle/>
                    <a:p>
                      <a:endParaRPr lang="en-US" sz="1600" dirty="0">
                        <a:solidFill>
                          <a:schemeClr val="accent1"/>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hMerge="1">
                  <a:txBody>
                    <a:bodyPr/>
                    <a:lstStyle/>
                    <a:p>
                      <a:endParaRPr lang="en-US"/>
                    </a:p>
                  </a:txBody>
                  <a:tcPr/>
                </a:tc>
                <a:tc hMerge="1">
                  <a:txBody>
                    <a:bodyPr/>
                    <a:lstStyle/>
                    <a:p>
                      <a:pPr algn="r"/>
                      <a:endParaRPr lang="en-US" sz="800" b="0" dirty="0">
                        <a:solidFill>
                          <a:schemeClr val="accent1"/>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hMerge="1">
                  <a:txBody>
                    <a:bodyPr/>
                    <a:lstStyle/>
                    <a:p>
                      <a:endParaRPr lang="en-US"/>
                    </a:p>
                  </a:txBody>
                  <a:tcPr/>
                </a:tc>
                <a:tc hMerge="1">
                  <a:txBody>
                    <a:bodyPr/>
                    <a:lstStyle/>
                    <a:p>
                      <a:endParaRPr lang="en-US" sz="1600">
                        <a:solidFill>
                          <a:schemeClr val="accent1"/>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hMerge="1">
                  <a:txBody>
                    <a:bodyPr/>
                    <a:lstStyle/>
                    <a:p>
                      <a:endParaRPr lang="en-US" sz="1600">
                        <a:solidFill>
                          <a:schemeClr val="accent1"/>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hMerge="1">
                  <a:txBody>
                    <a:bodyPr/>
                    <a:lstStyle/>
                    <a:p>
                      <a:pPr algn="r"/>
                      <a:endParaRPr lang="en-US" sz="800" b="0" dirty="0">
                        <a:solidFill>
                          <a:schemeClr val="accent1"/>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hMerge="1">
                  <a:txBody>
                    <a:bodyPr/>
                    <a:lstStyle/>
                    <a:p>
                      <a:pPr algn="r"/>
                      <a:endParaRPr lang="en-US" sz="800" b="0" dirty="0">
                        <a:solidFill>
                          <a:schemeClr val="accent1"/>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hMerge="1">
                  <a:txBody>
                    <a:bodyPr/>
                    <a:lstStyle/>
                    <a:p>
                      <a:endParaRPr lang="en-US"/>
                    </a:p>
                  </a:txBody>
                  <a:tcPr/>
                </a:tc>
                <a:tc hMerge="1">
                  <a:txBody>
                    <a:bodyPr/>
                    <a:lstStyle/>
                    <a:p>
                      <a:pPr algn="r"/>
                      <a:endParaRPr lang="en-US" sz="800" b="0" dirty="0">
                        <a:solidFill>
                          <a:schemeClr val="accent1"/>
                        </a:solidFill>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hMerge="1">
                  <a:txBody>
                    <a:bodyPr/>
                    <a:lstStyle/>
                    <a:p>
                      <a:endParaRPr lang="en-US"/>
                    </a:p>
                  </a:txBody>
                  <a:tcPr/>
                </a:tc>
                <a:tc hMerge="1">
                  <a:txBody>
                    <a:bodyPr/>
                    <a:lstStyle/>
                    <a:p>
                      <a:pPr marL="88900" indent="-88900" algn="r" rtl="1"/>
                      <a:endParaRPr lang="ar-SA" sz="1200" b="1" dirty="0">
                        <a:solidFill>
                          <a:schemeClr val="accent1"/>
                        </a:solidFill>
                        <a:latin typeface="Sakkal Majalla" panose="02000000000000000000" pitchFamily="2" charset="-78"/>
                        <a:cs typeface="Sakkal Majalla" panose="02000000000000000000" pitchFamily="2" charset="-78"/>
                      </a:endParaRPr>
                    </a:p>
                  </a:txBody>
                  <a:tcPr anchor="ctr">
                    <a:lnL w="952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hMerge="1">
                  <a:txBody>
                    <a:bodyPr/>
                    <a:lstStyle/>
                    <a:p>
                      <a:pPr marL="88900" indent="-88900" algn="ctr"/>
                      <a:endParaRPr lang="ar-SA" sz="1000" b="1" dirty="0">
                        <a:solidFill>
                          <a:schemeClr val="bg1">
                            <a:lumMod val="50000"/>
                          </a:schemeClr>
                        </a:solidFill>
                        <a:latin typeface="HelveticaNeueLT Arabic 55 Roman" panose="020B0604020202020204" pitchFamily="34" charset="-78"/>
                        <a:cs typeface="HelveticaNeueLT Arabic 55 Roman" panose="020B0604020202020204" pitchFamily="34" charset="-7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14"/>
                  </a:ext>
                </a:extLst>
              </a:tr>
              <a:tr h="256974">
                <a:tc>
                  <a:txBody>
                    <a:bodyPr/>
                    <a:lstStyle/>
                    <a:p>
                      <a:pPr algn="r"/>
                      <a:endParaRPr lang="en-US" sz="800" b="1"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1"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1"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1"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1"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1"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gridSpan="2">
                  <a:txBody>
                    <a:bodyPr/>
                    <a:lstStyle/>
                    <a:p>
                      <a:pPr algn="r"/>
                      <a:endParaRPr lang="en-US" sz="800" b="1"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pPr algn="r"/>
                      <a:endParaRPr lang="en-US" sz="800" b="1"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1"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1"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1600" b="1">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gridSpan="2">
                  <a:txBody>
                    <a:bodyPr/>
                    <a:lstStyle/>
                    <a:p>
                      <a:endParaRPr lang="en-US" sz="1600" b="1"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gridSpan="2">
                  <a:txBody>
                    <a:bodyPr/>
                    <a:lstStyle/>
                    <a:p>
                      <a:pPr algn="r"/>
                      <a:endParaRPr lang="en-US" sz="800" b="1"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a:txBody>
                    <a:bodyPr/>
                    <a:lstStyle/>
                    <a:p>
                      <a:endParaRPr lang="en-US" sz="1600" b="1"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1600" b="1">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1"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gridSpan="2">
                  <a:txBody>
                    <a:bodyPr/>
                    <a:lstStyle/>
                    <a:p>
                      <a:pPr algn="r"/>
                      <a:endParaRPr lang="en-US" sz="800" b="1"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gridSpan="2">
                  <a:txBody>
                    <a:bodyPr/>
                    <a:lstStyle/>
                    <a:p>
                      <a:pPr algn="r"/>
                      <a:endParaRPr lang="en-US" sz="800" b="1"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ar-JO" sz="1100" b="1" dirty="0">
                          <a:solidFill>
                            <a:schemeClr val="bg1">
                              <a:lumMod val="50000"/>
                            </a:schemeClr>
                          </a:solidFill>
                          <a:latin typeface="Sakkal Majalla" panose="02000000000000000000" pitchFamily="2" charset="-78"/>
                          <a:cs typeface="Sakkal Majalla" panose="02000000000000000000" pitchFamily="2" charset="-78"/>
                        </a:rPr>
                        <a:t>اسم المعلم</a:t>
                      </a:r>
                      <a:endParaRPr lang="en-US" sz="1100" b="1" dirty="0">
                        <a:solidFill>
                          <a:schemeClr val="bg1">
                            <a:lumMod val="50000"/>
                          </a:schemeClr>
                        </a:solidFill>
                        <a:latin typeface="Sakkal Majalla" panose="02000000000000000000" pitchFamily="2" charset="-78"/>
                        <a:cs typeface="Sakkal Majalla" panose="02000000000000000000" pitchFamily="2" charset="-78"/>
                      </a:endParaRPr>
                    </a:p>
                  </a:txBody>
                  <a:tcPr anchor="ctr">
                    <a:lnL w="952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88900" indent="-88900" algn="ctr"/>
                      <a:r>
                        <a:rPr lang="ar-JO" sz="1000" b="1" dirty="0">
                          <a:solidFill>
                            <a:schemeClr val="bg1">
                              <a:lumMod val="50000"/>
                            </a:schemeClr>
                          </a:solidFill>
                          <a:latin typeface="Sakkal Majalla" panose="02000000000000000000" pitchFamily="2" charset="-78"/>
                          <a:cs typeface="Sakkal Majalla" panose="02000000000000000000" pitchFamily="2" charset="-78"/>
                        </a:rPr>
                        <a:t>1</a:t>
                      </a:r>
                      <a:endParaRPr lang="ar-SA" sz="1000" b="1" dirty="0">
                        <a:solidFill>
                          <a:schemeClr val="bg1">
                            <a:lumMod val="50000"/>
                          </a:schemeClr>
                        </a:solidFill>
                        <a:latin typeface="Sakkal Majalla" panose="02000000000000000000" pitchFamily="2" charset="-78"/>
                        <a:cs typeface="Sakkal Majalla" panose="02000000000000000000" pitchFamily="2" charset="-7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15"/>
                  </a:ext>
                </a:extLst>
              </a:tr>
              <a:tr h="256974">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gridSpan="2">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160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gridSpan="2">
                  <a:txBody>
                    <a:bodyPr/>
                    <a:lstStyle/>
                    <a:p>
                      <a:endParaRPr lang="en-US" sz="160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gridSpan="2">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a:txBody>
                    <a:bodyPr/>
                    <a:lstStyle/>
                    <a:p>
                      <a:endParaRPr lang="en-US" sz="160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160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gridSpan="2">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gridSpan="2">
                  <a:txBody>
                    <a:bodyPr/>
                    <a:lstStyle/>
                    <a:p>
                      <a:pPr algn="r"/>
                      <a:endParaRPr lang="en-US" sz="800" b="0" dirty="0">
                        <a:latin typeface="Sakkal Majalla" panose="02000000000000000000" pitchFamily="2" charset="-78"/>
                        <a:cs typeface="Sakkal Majalla" panose="02000000000000000000" pitchFamily="2" charset="-78"/>
                      </a:endParaRPr>
                    </a:p>
                  </a:txBody>
                  <a:tcPr>
                    <a:lnL w="9525" cap="flat" cmpd="sng" algn="ctr">
                      <a:noFill/>
                      <a:prstDash val="sysDash"/>
                      <a:round/>
                      <a:headEnd type="none" w="med" len="med"/>
                      <a:tailEnd type="none" w="med" len="med"/>
                    </a:lnL>
                    <a:lnR w="952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a:txBody>
                    <a:bodyPr/>
                    <a:lstStyle/>
                    <a:p>
                      <a:pPr marL="88900" indent="-88900" algn="r"/>
                      <a:r>
                        <a:rPr lang="ar-JO" sz="1050" b="1" dirty="0">
                          <a:solidFill>
                            <a:schemeClr val="bg1">
                              <a:lumMod val="50000"/>
                            </a:schemeClr>
                          </a:solidFill>
                          <a:latin typeface="Sakkal Majalla" panose="02000000000000000000" pitchFamily="2" charset="-78"/>
                          <a:cs typeface="Sakkal Majalla" panose="02000000000000000000" pitchFamily="2" charset="-78"/>
                        </a:rPr>
                        <a:t>اسم</a:t>
                      </a:r>
                      <a:r>
                        <a:rPr lang="ar-JO" sz="1050" b="1" baseline="0" dirty="0">
                          <a:solidFill>
                            <a:schemeClr val="bg1">
                              <a:lumMod val="50000"/>
                            </a:schemeClr>
                          </a:solidFill>
                          <a:latin typeface="Sakkal Majalla" panose="02000000000000000000" pitchFamily="2" charset="-78"/>
                          <a:cs typeface="Sakkal Majalla" panose="02000000000000000000" pitchFamily="2" charset="-78"/>
                        </a:rPr>
                        <a:t> المعلم</a:t>
                      </a:r>
                      <a:endParaRPr lang="ar-SA" sz="1050" b="1" dirty="0">
                        <a:solidFill>
                          <a:schemeClr val="bg1">
                            <a:lumMod val="50000"/>
                          </a:schemeClr>
                        </a:solidFill>
                        <a:latin typeface="Sakkal Majalla" panose="02000000000000000000" pitchFamily="2" charset="-78"/>
                        <a:cs typeface="Sakkal Majalla" panose="02000000000000000000" pitchFamily="2" charset="-78"/>
                      </a:endParaRPr>
                    </a:p>
                  </a:txBody>
                  <a:tcPr anchor="ctr">
                    <a:lnL w="952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88900" indent="-88900" algn="ctr"/>
                      <a:r>
                        <a:rPr lang="ar-JO" sz="1000" b="1" dirty="0">
                          <a:solidFill>
                            <a:schemeClr val="bg1">
                              <a:lumMod val="50000"/>
                            </a:schemeClr>
                          </a:solidFill>
                          <a:latin typeface="Sakkal Majalla" panose="02000000000000000000" pitchFamily="2" charset="-78"/>
                          <a:cs typeface="Sakkal Majalla" panose="02000000000000000000" pitchFamily="2" charset="-78"/>
                        </a:rPr>
                        <a:t>2</a:t>
                      </a:r>
                      <a:endParaRPr lang="ar-SA" sz="1000" b="1" dirty="0">
                        <a:solidFill>
                          <a:schemeClr val="bg1">
                            <a:lumMod val="50000"/>
                          </a:schemeClr>
                        </a:solidFill>
                        <a:latin typeface="Sakkal Majalla" panose="02000000000000000000" pitchFamily="2" charset="-78"/>
                        <a:cs typeface="Sakkal Majalla" panose="02000000000000000000" pitchFamily="2" charset="-7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55693978"/>
                  </a:ext>
                </a:extLst>
              </a:tr>
            </a:tbl>
          </a:graphicData>
        </a:graphic>
      </p:graphicFrame>
      <p:sp>
        <p:nvSpPr>
          <p:cNvPr id="3" name="عنوان 4">
            <a:extLst>
              <a:ext uri="{FF2B5EF4-FFF2-40B4-BE49-F238E27FC236}">
                <a16:creationId xmlns:a16="http://schemas.microsoft.com/office/drawing/2014/main" id="{5CBC2F3D-620C-4648-8BCF-0A87D505670F}"/>
              </a:ext>
            </a:extLst>
          </p:cNvPr>
          <p:cNvSpPr txBox="1">
            <a:spLocks/>
          </p:cNvSpPr>
          <p:nvPr/>
        </p:nvSpPr>
        <p:spPr>
          <a:xfrm>
            <a:off x="361951" y="331783"/>
            <a:ext cx="11184048" cy="423862"/>
          </a:xfrm>
          <a:prstGeom prst="rect">
            <a:avLst/>
          </a:prstGeom>
        </p:spPr>
        <p:txBody>
          <a:bodyPr/>
          <a:lstStyle>
            <a:lvl1pPr algn="r" defTabSz="914400" rtl="1" eaLnBrk="1" latinLnBrk="0" hangingPunct="1">
              <a:lnSpc>
                <a:spcPct val="150000"/>
              </a:lnSpc>
              <a:spcBef>
                <a:spcPct val="0"/>
              </a:spcBef>
              <a:buNone/>
              <a:defRPr sz="1800" kern="1200">
                <a:solidFill>
                  <a:srgbClr val="184B8E"/>
                </a:solidFill>
                <a:latin typeface="29LT Bukra" panose="00000800000000000000" pitchFamily="50" charset="-78"/>
                <a:ea typeface="+mj-ea"/>
                <a:cs typeface="29LT Bukra" panose="00000800000000000000" pitchFamily="50" charset="-78"/>
              </a:defRPr>
            </a:lvl1pPr>
          </a:lstStyle>
          <a:p>
            <a:r>
              <a:rPr lang="ar-SA" dirty="0"/>
              <a:t>البرنامج الزمني لتنفيذ المبادرة:</a:t>
            </a:r>
          </a:p>
        </p:txBody>
      </p:sp>
    </p:spTree>
    <p:extLst>
      <p:ext uri="{BB962C8B-B14F-4D97-AF65-F5344CB8AC3E}">
        <p14:creationId xmlns:p14="http://schemas.microsoft.com/office/powerpoint/2010/main" val="40054075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a:extLst>
              <a:ext uri="{FF2B5EF4-FFF2-40B4-BE49-F238E27FC236}">
                <a16:creationId xmlns:a16="http://schemas.microsoft.com/office/drawing/2014/main" id="{37A683D6-E93C-41BD-AAA7-44D458E66003}"/>
              </a:ext>
            </a:extLst>
          </p:cNvPr>
          <p:cNvSpPr>
            <a:spLocks noGrp="1"/>
          </p:cNvSpPr>
          <p:nvPr>
            <p:ph type="title" idx="4294967295"/>
          </p:nvPr>
        </p:nvSpPr>
        <p:spPr>
          <a:xfrm>
            <a:off x="361951" y="331783"/>
            <a:ext cx="11184048" cy="423862"/>
          </a:xfrm>
          <a:prstGeom prst="rect">
            <a:avLst/>
          </a:prstGeom>
        </p:spPr>
        <p:txBody>
          <a:bodyPr/>
          <a:lstStyle/>
          <a:p>
            <a:r>
              <a:rPr lang="ar-SA" dirty="0"/>
              <a:t>المعالم للمشاريع: مشروع :</a:t>
            </a:r>
          </a:p>
        </p:txBody>
      </p:sp>
      <p:graphicFrame>
        <p:nvGraphicFramePr>
          <p:cNvPr id="3" name="جدول 3">
            <a:extLst>
              <a:ext uri="{FF2B5EF4-FFF2-40B4-BE49-F238E27FC236}">
                <a16:creationId xmlns:a16="http://schemas.microsoft.com/office/drawing/2014/main" id="{11CFCFC5-876C-4B35-8C8C-D40139FCBEF7}"/>
              </a:ext>
            </a:extLst>
          </p:cNvPr>
          <p:cNvGraphicFramePr>
            <a:graphicFrameLocks noGrp="1"/>
          </p:cNvGraphicFramePr>
          <p:nvPr>
            <p:extLst>
              <p:ext uri="{D42A27DB-BD31-4B8C-83A1-F6EECF244321}">
                <p14:modId xmlns:p14="http://schemas.microsoft.com/office/powerpoint/2010/main" val="1760606312"/>
              </p:ext>
            </p:extLst>
          </p:nvPr>
        </p:nvGraphicFramePr>
        <p:xfrm>
          <a:off x="994909" y="1018837"/>
          <a:ext cx="10456009" cy="4828618"/>
        </p:xfrm>
        <a:graphic>
          <a:graphicData uri="http://schemas.openxmlformats.org/drawingml/2006/table">
            <a:tbl>
              <a:tblPr rtl="1" firstRow="1" bandRow="1">
                <a:tableStyleId>{93296810-A885-4BE3-A3E7-6D5BEEA58F35}</a:tableStyleId>
              </a:tblPr>
              <a:tblGrid>
                <a:gridCol w="415365">
                  <a:extLst>
                    <a:ext uri="{9D8B030D-6E8A-4147-A177-3AD203B41FA5}">
                      <a16:colId xmlns:a16="http://schemas.microsoft.com/office/drawing/2014/main" val="88908929"/>
                    </a:ext>
                  </a:extLst>
                </a:gridCol>
                <a:gridCol w="3708000">
                  <a:extLst>
                    <a:ext uri="{9D8B030D-6E8A-4147-A177-3AD203B41FA5}">
                      <a16:colId xmlns:a16="http://schemas.microsoft.com/office/drawing/2014/main" val="2996926646"/>
                    </a:ext>
                  </a:extLst>
                </a:gridCol>
                <a:gridCol w="874527">
                  <a:extLst>
                    <a:ext uri="{9D8B030D-6E8A-4147-A177-3AD203B41FA5}">
                      <a16:colId xmlns:a16="http://schemas.microsoft.com/office/drawing/2014/main" val="3008959138"/>
                    </a:ext>
                  </a:extLst>
                </a:gridCol>
                <a:gridCol w="779731">
                  <a:extLst>
                    <a:ext uri="{9D8B030D-6E8A-4147-A177-3AD203B41FA5}">
                      <a16:colId xmlns:a16="http://schemas.microsoft.com/office/drawing/2014/main" val="940357377"/>
                    </a:ext>
                  </a:extLst>
                </a:gridCol>
                <a:gridCol w="779731">
                  <a:extLst>
                    <a:ext uri="{9D8B030D-6E8A-4147-A177-3AD203B41FA5}">
                      <a16:colId xmlns:a16="http://schemas.microsoft.com/office/drawing/2014/main" val="2375561511"/>
                    </a:ext>
                  </a:extLst>
                </a:gridCol>
                <a:gridCol w="779731">
                  <a:extLst>
                    <a:ext uri="{9D8B030D-6E8A-4147-A177-3AD203B41FA5}">
                      <a16:colId xmlns:a16="http://schemas.microsoft.com/office/drawing/2014/main" val="4156372728"/>
                    </a:ext>
                  </a:extLst>
                </a:gridCol>
                <a:gridCol w="779731">
                  <a:extLst>
                    <a:ext uri="{9D8B030D-6E8A-4147-A177-3AD203B41FA5}">
                      <a16:colId xmlns:a16="http://schemas.microsoft.com/office/drawing/2014/main" val="698110617"/>
                    </a:ext>
                  </a:extLst>
                </a:gridCol>
                <a:gridCol w="779731">
                  <a:extLst>
                    <a:ext uri="{9D8B030D-6E8A-4147-A177-3AD203B41FA5}">
                      <a16:colId xmlns:a16="http://schemas.microsoft.com/office/drawing/2014/main" val="3288023263"/>
                    </a:ext>
                  </a:extLst>
                </a:gridCol>
                <a:gridCol w="779731">
                  <a:extLst>
                    <a:ext uri="{9D8B030D-6E8A-4147-A177-3AD203B41FA5}">
                      <a16:colId xmlns:a16="http://schemas.microsoft.com/office/drawing/2014/main" val="2589735680"/>
                    </a:ext>
                  </a:extLst>
                </a:gridCol>
                <a:gridCol w="779731">
                  <a:extLst>
                    <a:ext uri="{9D8B030D-6E8A-4147-A177-3AD203B41FA5}">
                      <a16:colId xmlns:a16="http://schemas.microsoft.com/office/drawing/2014/main" val="3623610255"/>
                    </a:ext>
                  </a:extLst>
                </a:gridCol>
              </a:tblGrid>
              <a:tr h="71639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1600" b="1" kern="1200" dirty="0">
                          <a:solidFill>
                            <a:schemeClr val="bg1"/>
                          </a:solidFill>
                          <a:latin typeface="Sakkal Majalla" panose="02000000000000000000" pitchFamily="2" charset="-78"/>
                          <a:ea typeface="+mn-ea"/>
                          <a:cs typeface="Sakkal Majalla" panose="02000000000000000000" pitchFamily="2" charset="-78"/>
                        </a:rPr>
                        <a:t>#</a:t>
                      </a:r>
                    </a:p>
                  </a:txBody>
                  <a:tcPr anchor="ctr">
                    <a:solidFill>
                      <a:srgbClr val="30727E"/>
                    </a:solidFill>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ar-SA" sz="1600" b="1" kern="1200" dirty="0">
                          <a:solidFill>
                            <a:schemeClr val="bg1"/>
                          </a:solidFill>
                          <a:latin typeface="Sakkal Majalla" panose="02000000000000000000" pitchFamily="2" charset="-78"/>
                          <a:ea typeface="+mn-ea"/>
                          <a:cs typeface="Sakkal Majalla" panose="02000000000000000000" pitchFamily="2" charset="-78"/>
                        </a:rPr>
                        <a:t>المعلم</a:t>
                      </a:r>
                    </a:p>
                  </a:txBody>
                  <a:tcPr anchor="ctr">
                    <a:solidFill>
                      <a:srgbClr val="30727E"/>
                    </a:solidFill>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ar-SA" sz="1600" b="1" kern="1200" dirty="0">
                          <a:solidFill>
                            <a:schemeClr val="bg1"/>
                          </a:solidFill>
                          <a:latin typeface="Sakkal Majalla" panose="02000000000000000000" pitchFamily="2" charset="-78"/>
                          <a:ea typeface="+mn-ea"/>
                          <a:cs typeface="Sakkal Majalla" panose="02000000000000000000" pitchFamily="2" charset="-78"/>
                        </a:rPr>
                        <a:t>المؤشر</a:t>
                      </a:r>
                    </a:p>
                    <a:p>
                      <a:pPr marL="0" marR="0" lvl="0" indent="0" algn="ctr" defTabSz="914400" rtl="1" eaLnBrk="1" fontAlgn="auto" latinLnBrk="0" hangingPunct="1">
                        <a:lnSpc>
                          <a:spcPct val="150000"/>
                        </a:lnSpc>
                        <a:spcBef>
                          <a:spcPts val="0"/>
                        </a:spcBef>
                        <a:spcAft>
                          <a:spcPts val="0"/>
                        </a:spcAft>
                        <a:buClrTx/>
                        <a:buSzTx/>
                        <a:buFontTx/>
                        <a:buNone/>
                        <a:tabLst/>
                        <a:defRPr/>
                      </a:pPr>
                      <a:r>
                        <a:rPr lang="ar-SA" sz="1600" b="1" kern="1200" dirty="0">
                          <a:solidFill>
                            <a:schemeClr val="bg1"/>
                          </a:solidFill>
                          <a:latin typeface="Sakkal Majalla" panose="02000000000000000000" pitchFamily="2" charset="-78"/>
                          <a:ea typeface="+mn-ea"/>
                          <a:cs typeface="Sakkal Majalla" panose="02000000000000000000" pitchFamily="2" charset="-78"/>
                        </a:rPr>
                        <a:t>المرتبط</a:t>
                      </a:r>
                    </a:p>
                  </a:txBody>
                  <a:tcPr marL="45720" marR="45720" anchor="ctr">
                    <a:solidFill>
                      <a:srgbClr val="30727E"/>
                    </a:solidFill>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ar-SA" sz="1600" b="1" kern="1200" dirty="0">
                          <a:solidFill>
                            <a:schemeClr val="bg1"/>
                          </a:solidFill>
                          <a:latin typeface="Sakkal Majalla" panose="02000000000000000000" pitchFamily="2" charset="-78"/>
                          <a:ea typeface="+mn-ea"/>
                          <a:cs typeface="Sakkal Majalla" panose="02000000000000000000" pitchFamily="2" charset="-78"/>
                        </a:rPr>
                        <a:t>المساهمة</a:t>
                      </a:r>
                    </a:p>
                  </a:txBody>
                  <a:tcPr marL="45720" marR="45720" anchor="ctr">
                    <a:solidFill>
                      <a:srgbClr val="30727E"/>
                    </a:solidFill>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ar-SA" sz="1600" b="1" kern="1200" dirty="0">
                          <a:solidFill>
                            <a:schemeClr val="bg1"/>
                          </a:solidFill>
                          <a:latin typeface="Sakkal Majalla" panose="02000000000000000000" pitchFamily="2" charset="-78"/>
                          <a:ea typeface="+mn-ea"/>
                          <a:cs typeface="Sakkal Majalla" panose="02000000000000000000" pitchFamily="2" charset="-78"/>
                        </a:rPr>
                        <a:t>تاريخ الإنجاز المخطط</a:t>
                      </a:r>
                    </a:p>
                  </a:txBody>
                  <a:tcPr marL="45720" marR="45720" anchor="ctr">
                    <a:solidFill>
                      <a:srgbClr val="30727E"/>
                    </a:solidFill>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ar-SA" sz="1600" b="1" kern="1200" dirty="0">
                          <a:solidFill>
                            <a:schemeClr val="bg1"/>
                          </a:solidFill>
                          <a:latin typeface="Sakkal Majalla" panose="02000000000000000000" pitchFamily="2" charset="-78"/>
                          <a:ea typeface="+mn-ea"/>
                          <a:cs typeface="Sakkal Majalla" panose="02000000000000000000" pitchFamily="2" charset="-78"/>
                        </a:rPr>
                        <a:t>المخرجات</a:t>
                      </a:r>
                    </a:p>
                  </a:txBody>
                  <a:tcPr marL="45720" marR="45720" anchor="ctr">
                    <a:solidFill>
                      <a:srgbClr val="30727E"/>
                    </a:solidFill>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ar-SA" sz="1600" b="1" kern="1200" dirty="0">
                          <a:solidFill>
                            <a:schemeClr val="bg1"/>
                          </a:solidFill>
                          <a:latin typeface="Sakkal Majalla" panose="02000000000000000000" pitchFamily="2" charset="-78"/>
                          <a:ea typeface="+mn-ea"/>
                          <a:cs typeface="Sakkal Majalla" panose="02000000000000000000" pitchFamily="2" charset="-78"/>
                        </a:rPr>
                        <a:t>الوثائق الداعمة</a:t>
                      </a:r>
                    </a:p>
                  </a:txBody>
                  <a:tcPr marL="45720" marR="45720" anchor="ctr">
                    <a:solidFill>
                      <a:srgbClr val="30727E"/>
                    </a:solidFill>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ar-SA" sz="1600" b="1" kern="1200" dirty="0">
                          <a:solidFill>
                            <a:schemeClr val="bg1"/>
                          </a:solidFill>
                          <a:latin typeface="Sakkal Majalla" panose="02000000000000000000" pitchFamily="2" charset="-78"/>
                          <a:ea typeface="+mn-ea"/>
                          <a:cs typeface="Sakkal Majalla" panose="02000000000000000000" pitchFamily="2" charset="-78"/>
                        </a:rPr>
                        <a:t>الجهة المنفذة</a:t>
                      </a:r>
                    </a:p>
                  </a:txBody>
                  <a:tcPr marL="45720" marR="45720" anchor="ctr">
                    <a:solidFill>
                      <a:srgbClr val="30727E"/>
                    </a:solidFill>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ar-SA" sz="1600" b="1" kern="1200" dirty="0">
                          <a:solidFill>
                            <a:schemeClr val="bg1"/>
                          </a:solidFill>
                          <a:latin typeface="Sakkal Majalla" panose="02000000000000000000" pitchFamily="2" charset="-78"/>
                          <a:ea typeface="+mn-ea"/>
                          <a:cs typeface="Sakkal Majalla" panose="02000000000000000000" pitchFamily="2" charset="-78"/>
                        </a:rPr>
                        <a:t>التكاليف</a:t>
                      </a:r>
                    </a:p>
                  </a:txBody>
                  <a:tcPr marL="45720" marR="45720" anchor="ctr">
                    <a:solidFill>
                      <a:srgbClr val="30727E"/>
                    </a:solidFill>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ar-SA" sz="1600" b="1" kern="1200" dirty="0">
                          <a:solidFill>
                            <a:schemeClr val="bg1"/>
                          </a:solidFill>
                          <a:latin typeface="Sakkal Majalla" panose="02000000000000000000" pitchFamily="2" charset="-78"/>
                          <a:ea typeface="+mn-ea"/>
                          <a:cs typeface="Sakkal Majalla" panose="02000000000000000000" pitchFamily="2" charset="-78"/>
                        </a:rPr>
                        <a:t>نوع الصرف</a:t>
                      </a:r>
                    </a:p>
                  </a:txBody>
                  <a:tcPr marL="45720" marR="45720" anchor="ctr">
                    <a:solidFill>
                      <a:srgbClr val="30727E"/>
                    </a:solidFill>
                  </a:tcPr>
                </a:tc>
                <a:extLst>
                  <a:ext uri="{0D108BD9-81ED-4DB2-BD59-A6C34878D82A}">
                    <a16:rowId xmlns:a16="http://schemas.microsoft.com/office/drawing/2014/main" val="2359678859"/>
                  </a:ext>
                </a:extLst>
              </a:tr>
              <a:tr h="433556">
                <a:tc>
                  <a:txBody>
                    <a:bodyPr/>
                    <a:lstStyle/>
                    <a:p>
                      <a:pPr algn="ctr" rtl="1"/>
                      <a:r>
                        <a:rPr lang="ar-SA" sz="2000" dirty="0">
                          <a:solidFill>
                            <a:schemeClr val="tx1">
                              <a:lumMod val="50000"/>
                            </a:schemeClr>
                          </a:solidFill>
                          <a:latin typeface="Sakkal Majalla" panose="02000000000000000000" pitchFamily="2" charset="-78"/>
                          <a:cs typeface="Sakkal Majalla" panose="02000000000000000000" pitchFamily="2" charset="-78"/>
                        </a:rPr>
                        <a:t>1</a:t>
                      </a:r>
                    </a:p>
                  </a:txBody>
                  <a:tcPr anchor="ctr"/>
                </a:tc>
                <a:tc>
                  <a:txBody>
                    <a:bodyPr/>
                    <a:lstStyle/>
                    <a:p>
                      <a:pPr rtl="1"/>
                      <a:endParaRPr lang="ar-SA" sz="2000" dirty="0">
                        <a:solidFill>
                          <a:schemeClr val="tx1">
                            <a:lumMod val="50000"/>
                          </a:schemeClr>
                        </a:solidFill>
                        <a:latin typeface="Sakkal Majalla" panose="02000000000000000000" pitchFamily="2" charset="-78"/>
                        <a:cs typeface="Sakkal Majalla" panose="02000000000000000000" pitchFamily="2" charset="-78"/>
                      </a:endParaRPr>
                    </a:p>
                  </a:txBody>
                  <a:tcPr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extLst>
                  <a:ext uri="{0D108BD9-81ED-4DB2-BD59-A6C34878D82A}">
                    <a16:rowId xmlns:a16="http://schemas.microsoft.com/office/drawing/2014/main" val="1328158162"/>
                  </a:ext>
                </a:extLst>
              </a:tr>
              <a:tr h="433556">
                <a:tc>
                  <a:txBody>
                    <a:bodyPr/>
                    <a:lstStyle/>
                    <a:p>
                      <a:pPr algn="ctr" rtl="1"/>
                      <a:r>
                        <a:rPr lang="ar-SA" sz="2000" dirty="0">
                          <a:solidFill>
                            <a:schemeClr val="tx1">
                              <a:lumMod val="50000"/>
                            </a:schemeClr>
                          </a:solidFill>
                          <a:latin typeface="Sakkal Majalla" panose="02000000000000000000" pitchFamily="2" charset="-78"/>
                          <a:cs typeface="Sakkal Majalla" panose="02000000000000000000" pitchFamily="2" charset="-78"/>
                        </a:rPr>
                        <a:t>2</a:t>
                      </a:r>
                    </a:p>
                  </a:txBody>
                  <a:tcPr anchor="ctr"/>
                </a:tc>
                <a:tc>
                  <a:txBody>
                    <a:bodyPr/>
                    <a:lstStyle/>
                    <a:p>
                      <a:pPr rtl="1"/>
                      <a:endParaRPr lang="ar-SA" sz="2000" dirty="0">
                        <a:solidFill>
                          <a:schemeClr val="tx1">
                            <a:lumMod val="50000"/>
                          </a:schemeClr>
                        </a:solidFill>
                        <a:latin typeface="Sakkal Majalla" panose="02000000000000000000" pitchFamily="2" charset="-78"/>
                        <a:cs typeface="Sakkal Majalla" panose="02000000000000000000" pitchFamily="2" charset="-78"/>
                      </a:endParaRPr>
                    </a:p>
                  </a:txBody>
                  <a:tcPr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extLst>
                  <a:ext uri="{0D108BD9-81ED-4DB2-BD59-A6C34878D82A}">
                    <a16:rowId xmlns:a16="http://schemas.microsoft.com/office/drawing/2014/main" val="2716488605"/>
                  </a:ext>
                </a:extLst>
              </a:tr>
              <a:tr h="534521">
                <a:tc>
                  <a:txBody>
                    <a:bodyPr/>
                    <a:lstStyle/>
                    <a:p>
                      <a:pPr algn="ctr" rtl="1"/>
                      <a:r>
                        <a:rPr lang="ar-SA" sz="2000" dirty="0">
                          <a:solidFill>
                            <a:schemeClr val="tx1">
                              <a:lumMod val="50000"/>
                            </a:schemeClr>
                          </a:solidFill>
                          <a:latin typeface="Sakkal Majalla" panose="02000000000000000000" pitchFamily="2" charset="-78"/>
                          <a:cs typeface="Sakkal Majalla" panose="02000000000000000000" pitchFamily="2" charset="-78"/>
                        </a:rPr>
                        <a:t>2</a:t>
                      </a:r>
                    </a:p>
                  </a:txBody>
                  <a:tcPr anchor="ctr"/>
                </a:tc>
                <a:tc>
                  <a:txBody>
                    <a:bodyPr/>
                    <a:lstStyle/>
                    <a:p>
                      <a:pPr rtl="1"/>
                      <a:endParaRPr lang="ar-SA" sz="2000" dirty="0">
                        <a:solidFill>
                          <a:schemeClr val="tx1">
                            <a:lumMod val="50000"/>
                          </a:schemeClr>
                        </a:solidFill>
                        <a:latin typeface="Sakkal Majalla" panose="02000000000000000000" pitchFamily="2" charset="-78"/>
                        <a:cs typeface="Sakkal Majalla" panose="02000000000000000000" pitchFamily="2" charset="-78"/>
                      </a:endParaRPr>
                    </a:p>
                  </a:txBody>
                  <a:tcPr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extLst>
                  <a:ext uri="{0D108BD9-81ED-4DB2-BD59-A6C34878D82A}">
                    <a16:rowId xmlns:a16="http://schemas.microsoft.com/office/drawing/2014/main" val="3767778631"/>
                  </a:ext>
                </a:extLst>
              </a:tr>
              <a:tr h="534521">
                <a:tc>
                  <a:txBody>
                    <a:bodyPr/>
                    <a:lstStyle/>
                    <a:p>
                      <a:pPr algn="ctr" rtl="1"/>
                      <a:r>
                        <a:rPr lang="ar-SA" sz="2000" dirty="0">
                          <a:solidFill>
                            <a:schemeClr val="tx1">
                              <a:lumMod val="50000"/>
                            </a:schemeClr>
                          </a:solidFill>
                          <a:latin typeface="Sakkal Majalla" panose="02000000000000000000" pitchFamily="2" charset="-78"/>
                          <a:cs typeface="Sakkal Majalla" panose="02000000000000000000" pitchFamily="2" charset="-78"/>
                        </a:rPr>
                        <a:t>3</a:t>
                      </a:r>
                    </a:p>
                  </a:txBody>
                  <a:tcPr anchor="ctr"/>
                </a:tc>
                <a:tc>
                  <a:txBody>
                    <a:bodyPr/>
                    <a:lstStyle/>
                    <a:p>
                      <a:pPr rtl="1"/>
                      <a:endParaRPr lang="ar-SA" sz="2000" dirty="0">
                        <a:solidFill>
                          <a:schemeClr val="tx1">
                            <a:lumMod val="50000"/>
                          </a:schemeClr>
                        </a:solidFill>
                        <a:latin typeface="Sakkal Majalla" panose="02000000000000000000" pitchFamily="2" charset="-78"/>
                        <a:cs typeface="Sakkal Majalla" panose="02000000000000000000" pitchFamily="2" charset="-78"/>
                      </a:endParaRPr>
                    </a:p>
                  </a:txBody>
                  <a:tcPr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extLst>
                  <a:ext uri="{0D108BD9-81ED-4DB2-BD59-A6C34878D82A}">
                    <a16:rowId xmlns:a16="http://schemas.microsoft.com/office/drawing/2014/main" val="3976727720"/>
                  </a:ext>
                </a:extLst>
              </a:tr>
              <a:tr h="433556">
                <a:tc>
                  <a:txBody>
                    <a:bodyPr/>
                    <a:lstStyle/>
                    <a:p>
                      <a:pPr algn="ctr" rtl="1"/>
                      <a:r>
                        <a:rPr lang="ar-SA" sz="2000" dirty="0">
                          <a:solidFill>
                            <a:schemeClr val="tx1">
                              <a:lumMod val="50000"/>
                            </a:schemeClr>
                          </a:solidFill>
                          <a:latin typeface="Sakkal Majalla" panose="02000000000000000000" pitchFamily="2" charset="-78"/>
                          <a:cs typeface="Sakkal Majalla" panose="02000000000000000000" pitchFamily="2" charset="-78"/>
                        </a:rPr>
                        <a:t>4</a:t>
                      </a:r>
                    </a:p>
                  </a:txBody>
                  <a:tcPr anchor="ctr"/>
                </a:tc>
                <a:tc>
                  <a:txBody>
                    <a:bodyPr/>
                    <a:lstStyle/>
                    <a:p>
                      <a:pPr rtl="1"/>
                      <a:endParaRPr lang="ar-SA" sz="2000" dirty="0">
                        <a:solidFill>
                          <a:schemeClr val="tx1">
                            <a:lumMod val="50000"/>
                          </a:schemeClr>
                        </a:solidFill>
                        <a:latin typeface="Sakkal Majalla" panose="02000000000000000000" pitchFamily="2" charset="-78"/>
                        <a:cs typeface="Sakkal Majalla" panose="02000000000000000000" pitchFamily="2" charset="-78"/>
                      </a:endParaRPr>
                    </a:p>
                  </a:txBody>
                  <a:tcPr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extLst>
                  <a:ext uri="{0D108BD9-81ED-4DB2-BD59-A6C34878D82A}">
                    <a16:rowId xmlns:a16="http://schemas.microsoft.com/office/drawing/2014/main" val="2670585593"/>
                  </a:ext>
                </a:extLst>
              </a:tr>
              <a:tr h="433556">
                <a:tc>
                  <a:txBody>
                    <a:bodyPr/>
                    <a:lstStyle/>
                    <a:p>
                      <a:pPr algn="ctr" rtl="1"/>
                      <a:r>
                        <a:rPr lang="ar-SA" sz="2000" dirty="0">
                          <a:solidFill>
                            <a:schemeClr val="tx1">
                              <a:lumMod val="50000"/>
                            </a:schemeClr>
                          </a:solidFill>
                          <a:latin typeface="Sakkal Majalla" panose="02000000000000000000" pitchFamily="2" charset="-78"/>
                          <a:cs typeface="Sakkal Majalla" panose="02000000000000000000" pitchFamily="2" charset="-78"/>
                        </a:rPr>
                        <a:t>5</a:t>
                      </a:r>
                    </a:p>
                  </a:txBody>
                  <a:tcPr anchor="ctr"/>
                </a:tc>
                <a:tc>
                  <a:txBody>
                    <a:bodyPr/>
                    <a:lstStyle/>
                    <a:p>
                      <a:pPr rtl="1"/>
                      <a:endParaRPr lang="ar-SA" sz="2000" dirty="0">
                        <a:solidFill>
                          <a:schemeClr val="tx1">
                            <a:lumMod val="50000"/>
                          </a:schemeClr>
                        </a:solidFill>
                        <a:latin typeface="Sakkal Majalla" panose="02000000000000000000" pitchFamily="2" charset="-78"/>
                        <a:cs typeface="Sakkal Majalla" panose="02000000000000000000" pitchFamily="2" charset="-78"/>
                      </a:endParaRPr>
                    </a:p>
                  </a:txBody>
                  <a:tcPr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extLst>
                  <a:ext uri="{0D108BD9-81ED-4DB2-BD59-A6C34878D82A}">
                    <a16:rowId xmlns:a16="http://schemas.microsoft.com/office/drawing/2014/main" val="2354708836"/>
                  </a:ext>
                </a:extLst>
              </a:tr>
              <a:tr h="433556">
                <a:tc>
                  <a:txBody>
                    <a:bodyPr/>
                    <a:lstStyle/>
                    <a:p>
                      <a:pPr algn="ctr" rtl="1"/>
                      <a:r>
                        <a:rPr lang="ar-SA" sz="2000" dirty="0">
                          <a:solidFill>
                            <a:schemeClr val="tx1">
                              <a:lumMod val="50000"/>
                            </a:schemeClr>
                          </a:solidFill>
                          <a:latin typeface="Sakkal Majalla" panose="02000000000000000000" pitchFamily="2" charset="-78"/>
                          <a:cs typeface="Sakkal Majalla" panose="02000000000000000000" pitchFamily="2" charset="-78"/>
                        </a:rPr>
                        <a:t>6</a:t>
                      </a:r>
                    </a:p>
                  </a:txBody>
                  <a:tcPr anchor="ctr"/>
                </a:tc>
                <a:tc>
                  <a:txBody>
                    <a:bodyPr/>
                    <a:lstStyle/>
                    <a:p>
                      <a:pPr rtl="1"/>
                      <a:endParaRPr lang="ar-SA" sz="2000" dirty="0">
                        <a:solidFill>
                          <a:schemeClr val="tx1">
                            <a:lumMod val="50000"/>
                          </a:schemeClr>
                        </a:solidFill>
                        <a:latin typeface="Sakkal Majalla" panose="02000000000000000000" pitchFamily="2" charset="-78"/>
                        <a:cs typeface="Sakkal Majalla" panose="02000000000000000000" pitchFamily="2" charset="-78"/>
                      </a:endParaRPr>
                    </a:p>
                  </a:txBody>
                  <a:tcPr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extLst>
                  <a:ext uri="{0D108BD9-81ED-4DB2-BD59-A6C34878D82A}">
                    <a16:rowId xmlns:a16="http://schemas.microsoft.com/office/drawing/2014/main" val="3954119207"/>
                  </a:ext>
                </a:extLst>
              </a:tr>
              <a:tr h="433556">
                <a:tc>
                  <a:txBody>
                    <a:bodyPr/>
                    <a:lstStyle/>
                    <a:p>
                      <a:pPr algn="ctr" rtl="1"/>
                      <a:r>
                        <a:rPr lang="ar-SA" sz="2000" dirty="0">
                          <a:solidFill>
                            <a:schemeClr val="tx1">
                              <a:lumMod val="50000"/>
                            </a:schemeClr>
                          </a:solidFill>
                          <a:latin typeface="Sakkal Majalla" panose="02000000000000000000" pitchFamily="2" charset="-78"/>
                          <a:cs typeface="Sakkal Majalla" panose="02000000000000000000" pitchFamily="2" charset="-78"/>
                        </a:rPr>
                        <a:t>7</a:t>
                      </a:r>
                    </a:p>
                  </a:txBody>
                  <a:tcPr anchor="ctr"/>
                </a:tc>
                <a:tc>
                  <a:txBody>
                    <a:bodyPr/>
                    <a:lstStyle/>
                    <a:p>
                      <a:pPr rtl="1"/>
                      <a:endParaRPr lang="ar-SA" sz="2000" dirty="0">
                        <a:solidFill>
                          <a:schemeClr val="tx1">
                            <a:lumMod val="50000"/>
                          </a:schemeClr>
                        </a:solidFill>
                        <a:latin typeface="Sakkal Majalla" panose="02000000000000000000" pitchFamily="2" charset="-78"/>
                        <a:cs typeface="Sakkal Majalla" panose="02000000000000000000" pitchFamily="2" charset="-78"/>
                      </a:endParaRPr>
                    </a:p>
                  </a:txBody>
                  <a:tcPr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marL="45720" marR="45720" anchor="ctr"/>
                </a:tc>
                <a:extLst>
                  <a:ext uri="{0D108BD9-81ED-4DB2-BD59-A6C34878D82A}">
                    <a16:rowId xmlns:a16="http://schemas.microsoft.com/office/drawing/2014/main" val="651627974"/>
                  </a:ext>
                </a:extLst>
              </a:tr>
            </a:tbl>
          </a:graphicData>
        </a:graphic>
      </p:graphicFrame>
    </p:spTree>
    <p:extLst>
      <p:ext uri="{BB962C8B-B14F-4D97-AF65-F5344CB8AC3E}">
        <p14:creationId xmlns:p14="http://schemas.microsoft.com/office/powerpoint/2010/main" val="15784423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a:extLst>
              <a:ext uri="{FF2B5EF4-FFF2-40B4-BE49-F238E27FC236}">
                <a16:creationId xmlns:a16="http://schemas.microsoft.com/office/drawing/2014/main" id="{37A683D6-E93C-41BD-AAA7-44D458E66003}"/>
              </a:ext>
            </a:extLst>
          </p:cNvPr>
          <p:cNvSpPr>
            <a:spLocks noGrp="1"/>
          </p:cNvSpPr>
          <p:nvPr>
            <p:ph type="title" idx="4294967295"/>
          </p:nvPr>
        </p:nvSpPr>
        <p:spPr>
          <a:xfrm>
            <a:off x="744073" y="625127"/>
            <a:ext cx="11184048" cy="423862"/>
          </a:xfrm>
          <a:prstGeom prst="rect">
            <a:avLst/>
          </a:prstGeom>
        </p:spPr>
        <p:txBody>
          <a:bodyPr/>
          <a:lstStyle/>
          <a:p>
            <a:r>
              <a:rPr lang="ar-SA" dirty="0">
                <a:latin typeface="29LT Bukra Md" panose="00000600000000000000" pitchFamily="50" charset="-78"/>
                <a:cs typeface="29LT Bukra Md" panose="00000600000000000000" pitchFamily="50" charset="-78"/>
              </a:rPr>
              <a:t>مخرجات المبادرة</a:t>
            </a:r>
          </a:p>
        </p:txBody>
      </p:sp>
      <p:graphicFrame>
        <p:nvGraphicFramePr>
          <p:cNvPr id="3" name="جدول 3">
            <a:extLst>
              <a:ext uri="{FF2B5EF4-FFF2-40B4-BE49-F238E27FC236}">
                <a16:creationId xmlns:a16="http://schemas.microsoft.com/office/drawing/2014/main" id="{11CFCFC5-876C-4B35-8C8C-D40139FCBEF7}"/>
              </a:ext>
            </a:extLst>
          </p:cNvPr>
          <p:cNvGraphicFramePr>
            <a:graphicFrameLocks noGrp="1"/>
          </p:cNvGraphicFramePr>
          <p:nvPr>
            <p:extLst>
              <p:ext uri="{D42A27DB-BD31-4B8C-83A1-F6EECF244321}">
                <p14:modId xmlns:p14="http://schemas.microsoft.com/office/powerpoint/2010/main" val="1749483793"/>
              </p:ext>
            </p:extLst>
          </p:nvPr>
        </p:nvGraphicFramePr>
        <p:xfrm>
          <a:off x="744073" y="1264223"/>
          <a:ext cx="10329431" cy="2089001"/>
        </p:xfrm>
        <a:graphic>
          <a:graphicData uri="http://schemas.openxmlformats.org/drawingml/2006/table">
            <a:tbl>
              <a:tblPr rtl="1" firstRow="1" bandRow="1">
                <a:tableStyleId>{93296810-A885-4BE3-A3E7-6D5BEEA58F35}</a:tableStyleId>
              </a:tblPr>
              <a:tblGrid>
                <a:gridCol w="208280">
                  <a:extLst>
                    <a:ext uri="{9D8B030D-6E8A-4147-A177-3AD203B41FA5}">
                      <a16:colId xmlns:a16="http://schemas.microsoft.com/office/drawing/2014/main" val="88908929"/>
                    </a:ext>
                  </a:extLst>
                </a:gridCol>
                <a:gridCol w="2469369">
                  <a:extLst>
                    <a:ext uri="{9D8B030D-6E8A-4147-A177-3AD203B41FA5}">
                      <a16:colId xmlns:a16="http://schemas.microsoft.com/office/drawing/2014/main" val="2996926646"/>
                    </a:ext>
                  </a:extLst>
                </a:gridCol>
                <a:gridCol w="2054432">
                  <a:extLst>
                    <a:ext uri="{9D8B030D-6E8A-4147-A177-3AD203B41FA5}">
                      <a16:colId xmlns:a16="http://schemas.microsoft.com/office/drawing/2014/main" val="3014391421"/>
                    </a:ext>
                  </a:extLst>
                </a:gridCol>
                <a:gridCol w="5597350">
                  <a:extLst>
                    <a:ext uri="{9D8B030D-6E8A-4147-A177-3AD203B41FA5}">
                      <a16:colId xmlns:a16="http://schemas.microsoft.com/office/drawing/2014/main" val="3008959138"/>
                    </a:ext>
                  </a:extLst>
                </a:gridCol>
              </a:tblGrid>
              <a:tr h="43355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800" b="1" kern="1200" dirty="0">
                          <a:solidFill>
                            <a:schemeClr val="bg1"/>
                          </a:solidFill>
                          <a:latin typeface="Sakkal Majalla" panose="02000000000000000000" pitchFamily="2" charset="-78"/>
                          <a:ea typeface="+mn-ea"/>
                          <a:cs typeface="Sakkal Majalla" panose="02000000000000000000" pitchFamily="2" charset="-78"/>
                        </a:rPr>
                        <a:t>#</a:t>
                      </a:r>
                    </a:p>
                  </a:txBody>
                  <a:tcPr anchor="ctr">
                    <a:solidFill>
                      <a:srgbClr val="30727E"/>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800" b="1" kern="1200" dirty="0">
                          <a:solidFill>
                            <a:schemeClr val="bg1"/>
                          </a:solidFill>
                          <a:latin typeface="Sakkal Majalla" panose="02000000000000000000" pitchFamily="2" charset="-78"/>
                          <a:ea typeface="+mn-ea"/>
                          <a:cs typeface="Sakkal Majalla" panose="02000000000000000000" pitchFamily="2" charset="-78"/>
                        </a:rPr>
                        <a:t>مخرجات المبادرة</a:t>
                      </a:r>
                    </a:p>
                  </a:txBody>
                  <a:tcPr anchor="ctr">
                    <a:solidFill>
                      <a:srgbClr val="30727E"/>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800" b="1" kern="1200" dirty="0">
                          <a:solidFill>
                            <a:schemeClr val="bg1"/>
                          </a:solidFill>
                          <a:latin typeface="Sakkal Majalla" panose="02000000000000000000" pitchFamily="2" charset="-78"/>
                          <a:ea typeface="+mn-ea"/>
                          <a:cs typeface="Sakkal Majalla" panose="02000000000000000000" pitchFamily="2" charset="-78"/>
                        </a:rPr>
                        <a:t>تاريخ النهاية</a:t>
                      </a:r>
                    </a:p>
                  </a:txBody>
                  <a:tcPr anchor="ctr">
                    <a:solidFill>
                      <a:srgbClr val="30727E"/>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800" b="1" kern="1200" dirty="0">
                          <a:solidFill>
                            <a:schemeClr val="bg1"/>
                          </a:solidFill>
                          <a:latin typeface="Sakkal Majalla" panose="02000000000000000000" pitchFamily="2" charset="-78"/>
                          <a:ea typeface="+mn-ea"/>
                          <a:cs typeface="Sakkal Majalla" panose="02000000000000000000" pitchFamily="2" charset="-78"/>
                        </a:rPr>
                        <a:t>الوثائق الداعمة</a:t>
                      </a:r>
                    </a:p>
                  </a:txBody>
                  <a:tcPr anchor="ctr">
                    <a:solidFill>
                      <a:srgbClr val="30727E"/>
                    </a:solidFill>
                  </a:tcPr>
                </a:tc>
                <a:extLst>
                  <a:ext uri="{0D108BD9-81ED-4DB2-BD59-A6C34878D82A}">
                    <a16:rowId xmlns:a16="http://schemas.microsoft.com/office/drawing/2014/main" val="2359678859"/>
                  </a:ext>
                </a:extLst>
              </a:tr>
              <a:tr h="433556">
                <a:tc>
                  <a:txBody>
                    <a:bodyPr/>
                    <a:lstStyle/>
                    <a:p>
                      <a:pPr algn="ctr" rtl="1"/>
                      <a:r>
                        <a:rPr lang="ar-SA" sz="2800" kern="1200" dirty="0">
                          <a:solidFill>
                            <a:schemeClr val="tx1">
                              <a:lumMod val="50000"/>
                            </a:schemeClr>
                          </a:solidFill>
                          <a:latin typeface="Sakkal Majalla" panose="02000000000000000000" pitchFamily="2" charset="-78"/>
                          <a:ea typeface="+mn-ea"/>
                          <a:cs typeface="Sakkal Majalla" panose="02000000000000000000" pitchFamily="2" charset="-78"/>
                        </a:rPr>
                        <a:t>1</a:t>
                      </a:r>
                    </a:p>
                  </a:txBody>
                  <a:tcPr anchor="ctr"/>
                </a:tc>
                <a:tc>
                  <a:txBody>
                    <a:bodyPr/>
                    <a:lstStyle/>
                    <a:p>
                      <a:pPr rtl="1"/>
                      <a:endParaRPr lang="ar-SA" sz="2800" kern="1200" dirty="0">
                        <a:solidFill>
                          <a:schemeClr val="tx1">
                            <a:lumMod val="50000"/>
                          </a:schemeClr>
                        </a:solidFill>
                        <a:latin typeface="Sakkal Majalla" panose="02000000000000000000" pitchFamily="2" charset="-78"/>
                        <a:ea typeface="+mn-ea"/>
                        <a:cs typeface="Sakkal Majalla" panose="02000000000000000000" pitchFamily="2" charset="-78"/>
                      </a:endParaRPr>
                    </a:p>
                  </a:txBody>
                  <a:tcPr anchor="ctr"/>
                </a:tc>
                <a:tc>
                  <a:txBody>
                    <a:bodyPr/>
                    <a:lstStyle/>
                    <a:p>
                      <a:pPr algn="ctr" rtl="1"/>
                      <a:endParaRPr lang="ar-SA" sz="2800" kern="1200" dirty="0">
                        <a:solidFill>
                          <a:schemeClr val="tx1">
                            <a:lumMod val="50000"/>
                          </a:schemeClr>
                        </a:solidFill>
                        <a:latin typeface="Sakkal Majalla" panose="02000000000000000000" pitchFamily="2" charset="-78"/>
                        <a:ea typeface="+mn-ea"/>
                        <a:cs typeface="Sakkal Majalla" panose="02000000000000000000" pitchFamily="2" charset="-78"/>
                      </a:endParaRPr>
                    </a:p>
                  </a:txBody>
                  <a:tcPr anchor="ctr"/>
                </a:tc>
                <a:tc>
                  <a:txBody>
                    <a:bodyPr/>
                    <a:lstStyle/>
                    <a:p>
                      <a:pPr rtl="1"/>
                      <a:endParaRPr lang="ar-SA" sz="2800" kern="1200" dirty="0">
                        <a:solidFill>
                          <a:schemeClr val="tx1">
                            <a:lumMod val="50000"/>
                          </a:schemeClr>
                        </a:solidFill>
                        <a:latin typeface="Sakkal Majalla" panose="02000000000000000000" pitchFamily="2" charset="-78"/>
                        <a:ea typeface="+mn-ea"/>
                        <a:cs typeface="Sakkal Majalla" panose="02000000000000000000" pitchFamily="2" charset="-78"/>
                      </a:endParaRPr>
                    </a:p>
                  </a:txBody>
                  <a:tcPr anchor="ctr"/>
                </a:tc>
                <a:extLst>
                  <a:ext uri="{0D108BD9-81ED-4DB2-BD59-A6C34878D82A}">
                    <a16:rowId xmlns:a16="http://schemas.microsoft.com/office/drawing/2014/main" val="1328158162"/>
                  </a:ext>
                </a:extLst>
              </a:tr>
              <a:tr h="433556">
                <a:tc>
                  <a:txBody>
                    <a:bodyPr/>
                    <a:lstStyle/>
                    <a:p>
                      <a:pPr algn="ctr" rtl="1"/>
                      <a:r>
                        <a:rPr lang="ar-SA" sz="2800" kern="1200" dirty="0">
                          <a:solidFill>
                            <a:schemeClr val="tx1">
                              <a:lumMod val="50000"/>
                            </a:schemeClr>
                          </a:solidFill>
                          <a:latin typeface="Sakkal Majalla" panose="02000000000000000000" pitchFamily="2" charset="-78"/>
                          <a:ea typeface="+mn-ea"/>
                          <a:cs typeface="Sakkal Majalla" panose="02000000000000000000" pitchFamily="2" charset="-78"/>
                        </a:rPr>
                        <a:t>2</a:t>
                      </a:r>
                    </a:p>
                  </a:txBody>
                  <a:tcPr anchor="ctr"/>
                </a:tc>
                <a:tc>
                  <a:txBody>
                    <a:bodyPr/>
                    <a:lstStyle/>
                    <a:p>
                      <a:pPr rtl="1"/>
                      <a:endParaRPr lang="ar-SA" sz="2800" kern="1200" dirty="0">
                        <a:solidFill>
                          <a:schemeClr val="tx1">
                            <a:lumMod val="50000"/>
                          </a:schemeClr>
                        </a:solidFill>
                        <a:latin typeface="Sakkal Majalla" panose="02000000000000000000" pitchFamily="2" charset="-78"/>
                        <a:ea typeface="+mn-ea"/>
                        <a:cs typeface="Sakkal Majalla" panose="02000000000000000000" pitchFamily="2" charset="-78"/>
                      </a:endParaRPr>
                    </a:p>
                  </a:txBody>
                  <a:tcPr anchor="ctr"/>
                </a:tc>
                <a:tc>
                  <a:txBody>
                    <a:bodyPr/>
                    <a:lstStyle/>
                    <a:p>
                      <a:pPr algn="ctr" rtl="1"/>
                      <a:endParaRPr lang="ar-SA" sz="2800" kern="1200" dirty="0">
                        <a:solidFill>
                          <a:schemeClr val="tx1">
                            <a:lumMod val="50000"/>
                          </a:schemeClr>
                        </a:solidFill>
                        <a:latin typeface="Sakkal Majalla" panose="02000000000000000000" pitchFamily="2" charset="-78"/>
                        <a:ea typeface="+mn-ea"/>
                        <a:cs typeface="Sakkal Majalla" panose="02000000000000000000" pitchFamily="2" charset="-78"/>
                      </a:endParaRPr>
                    </a:p>
                  </a:txBody>
                  <a:tcPr anchor="ctr"/>
                </a:tc>
                <a:tc>
                  <a:txBody>
                    <a:bodyPr/>
                    <a:lstStyle/>
                    <a:p>
                      <a:pPr rtl="1"/>
                      <a:endParaRPr lang="ar-SA" sz="2800" kern="1200" dirty="0">
                        <a:solidFill>
                          <a:schemeClr val="tx1">
                            <a:lumMod val="50000"/>
                          </a:schemeClr>
                        </a:solidFill>
                        <a:latin typeface="Sakkal Majalla" panose="02000000000000000000" pitchFamily="2" charset="-78"/>
                        <a:ea typeface="+mn-ea"/>
                        <a:cs typeface="Sakkal Majalla" panose="02000000000000000000" pitchFamily="2" charset="-78"/>
                      </a:endParaRPr>
                    </a:p>
                  </a:txBody>
                  <a:tcPr anchor="ctr"/>
                </a:tc>
                <a:extLst>
                  <a:ext uri="{0D108BD9-81ED-4DB2-BD59-A6C34878D82A}">
                    <a16:rowId xmlns:a16="http://schemas.microsoft.com/office/drawing/2014/main" val="2716488605"/>
                  </a:ext>
                </a:extLst>
              </a:tr>
              <a:tr h="534521">
                <a:tc>
                  <a:txBody>
                    <a:bodyPr/>
                    <a:lstStyle/>
                    <a:p>
                      <a:pPr algn="ctr" rtl="1"/>
                      <a:r>
                        <a:rPr lang="ar-SA" sz="2800" kern="1200" dirty="0">
                          <a:solidFill>
                            <a:schemeClr val="tx1">
                              <a:lumMod val="50000"/>
                            </a:schemeClr>
                          </a:solidFill>
                          <a:latin typeface="Sakkal Majalla" panose="02000000000000000000" pitchFamily="2" charset="-78"/>
                          <a:ea typeface="+mn-ea"/>
                          <a:cs typeface="Sakkal Majalla" panose="02000000000000000000" pitchFamily="2" charset="-78"/>
                        </a:rPr>
                        <a:t>3</a:t>
                      </a:r>
                    </a:p>
                  </a:txBody>
                  <a:tcPr anchor="ctr"/>
                </a:tc>
                <a:tc>
                  <a:txBody>
                    <a:bodyPr/>
                    <a:lstStyle/>
                    <a:p>
                      <a:pPr rtl="1"/>
                      <a:endParaRPr lang="ar-SA" sz="2800" kern="1200" dirty="0">
                        <a:solidFill>
                          <a:schemeClr val="tx1">
                            <a:lumMod val="50000"/>
                          </a:schemeClr>
                        </a:solidFill>
                        <a:latin typeface="Sakkal Majalla" panose="02000000000000000000" pitchFamily="2" charset="-78"/>
                        <a:ea typeface="+mn-ea"/>
                        <a:cs typeface="Sakkal Majalla" panose="02000000000000000000" pitchFamily="2" charset="-78"/>
                      </a:endParaRPr>
                    </a:p>
                  </a:txBody>
                  <a:tcPr anchor="ctr"/>
                </a:tc>
                <a:tc>
                  <a:txBody>
                    <a:bodyPr/>
                    <a:lstStyle/>
                    <a:p>
                      <a:pPr algn="ctr" rtl="1"/>
                      <a:endParaRPr lang="ar-SA" sz="2800" kern="1200" dirty="0">
                        <a:solidFill>
                          <a:schemeClr val="tx1">
                            <a:lumMod val="50000"/>
                          </a:schemeClr>
                        </a:solidFill>
                        <a:latin typeface="Sakkal Majalla" panose="02000000000000000000" pitchFamily="2" charset="-78"/>
                        <a:ea typeface="+mn-ea"/>
                        <a:cs typeface="Sakkal Majalla" panose="02000000000000000000" pitchFamily="2" charset="-78"/>
                      </a:endParaRPr>
                    </a:p>
                  </a:txBody>
                  <a:tcPr anchor="ctr"/>
                </a:tc>
                <a:tc>
                  <a:txBody>
                    <a:bodyPr/>
                    <a:lstStyle/>
                    <a:p>
                      <a:pPr rtl="1"/>
                      <a:endParaRPr lang="ar-SA" sz="2800" kern="1200" dirty="0">
                        <a:solidFill>
                          <a:schemeClr val="tx1">
                            <a:lumMod val="50000"/>
                          </a:schemeClr>
                        </a:solidFill>
                        <a:latin typeface="Sakkal Majalla" panose="02000000000000000000" pitchFamily="2" charset="-78"/>
                        <a:ea typeface="+mn-ea"/>
                        <a:cs typeface="Sakkal Majalla" panose="02000000000000000000" pitchFamily="2" charset="-78"/>
                      </a:endParaRPr>
                    </a:p>
                  </a:txBody>
                  <a:tcPr anchor="ctr"/>
                </a:tc>
                <a:extLst>
                  <a:ext uri="{0D108BD9-81ED-4DB2-BD59-A6C34878D82A}">
                    <a16:rowId xmlns:a16="http://schemas.microsoft.com/office/drawing/2014/main" val="3767778631"/>
                  </a:ext>
                </a:extLst>
              </a:tr>
            </a:tbl>
          </a:graphicData>
        </a:graphic>
      </p:graphicFrame>
      <p:sp>
        <p:nvSpPr>
          <p:cNvPr id="2" name="مستطيل 1">
            <a:extLst>
              <a:ext uri="{FF2B5EF4-FFF2-40B4-BE49-F238E27FC236}">
                <a16:creationId xmlns:a16="http://schemas.microsoft.com/office/drawing/2014/main" id="{E14D3C3B-99D3-4FF1-B0C8-6A93B286D32E}"/>
              </a:ext>
            </a:extLst>
          </p:cNvPr>
          <p:cNvSpPr/>
          <p:nvPr/>
        </p:nvSpPr>
        <p:spPr>
          <a:xfrm>
            <a:off x="1075624" y="575783"/>
            <a:ext cx="9103490" cy="473206"/>
          </a:xfrm>
          <a:prstGeom prst="rect">
            <a:avLst/>
          </a:prstGeom>
        </p:spPr>
        <p:txBody>
          <a:bodyPr wrap="square">
            <a:spAutoFit/>
          </a:bodyPr>
          <a:lstStyle/>
          <a:p>
            <a:pPr algn="just">
              <a:lnSpc>
                <a:spcPct val="150000"/>
              </a:lnSpc>
            </a:pPr>
            <a:r>
              <a:rPr lang="ar-SA" dirty="0">
                <a:latin typeface="29LT Bukra" panose="00000800000000000000" pitchFamily="50" charset="-78"/>
                <a:cs typeface="AL-Mohanad Bold" pitchFamily="2" charset="-78"/>
              </a:rPr>
              <a:t>هي حصيلة ما تحققه المنظمة فعلياً في نهاية تنفيذها لمبادرة معينة خلال مدة زمنية سواءً كمياً أو نوعياً.</a:t>
            </a:r>
          </a:p>
        </p:txBody>
      </p:sp>
    </p:spTree>
    <p:extLst>
      <p:ext uri="{BB962C8B-B14F-4D97-AF65-F5344CB8AC3E}">
        <p14:creationId xmlns:p14="http://schemas.microsoft.com/office/powerpoint/2010/main" val="4101672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a:extLst>
              <a:ext uri="{FF2B5EF4-FFF2-40B4-BE49-F238E27FC236}">
                <a16:creationId xmlns:a16="http://schemas.microsoft.com/office/drawing/2014/main" id="{37A683D6-E93C-41BD-AAA7-44D458E66003}"/>
              </a:ext>
            </a:extLst>
          </p:cNvPr>
          <p:cNvSpPr>
            <a:spLocks noGrp="1"/>
          </p:cNvSpPr>
          <p:nvPr>
            <p:ph type="title" idx="4294967295"/>
          </p:nvPr>
        </p:nvSpPr>
        <p:spPr>
          <a:xfrm>
            <a:off x="397577" y="735544"/>
            <a:ext cx="11184048" cy="423862"/>
          </a:xfrm>
          <a:prstGeom prst="rect">
            <a:avLst/>
          </a:prstGeom>
        </p:spPr>
        <p:txBody>
          <a:bodyPr/>
          <a:lstStyle/>
          <a:p>
            <a:r>
              <a:rPr lang="ar-SA" dirty="0"/>
              <a:t>المخاطر والمعوقات</a:t>
            </a:r>
          </a:p>
        </p:txBody>
      </p:sp>
      <p:graphicFrame>
        <p:nvGraphicFramePr>
          <p:cNvPr id="3" name="جدول 3">
            <a:extLst>
              <a:ext uri="{FF2B5EF4-FFF2-40B4-BE49-F238E27FC236}">
                <a16:creationId xmlns:a16="http://schemas.microsoft.com/office/drawing/2014/main" id="{11CFCFC5-876C-4B35-8C8C-D40139FCBEF7}"/>
              </a:ext>
            </a:extLst>
          </p:cNvPr>
          <p:cNvGraphicFramePr>
            <a:graphicFrameLocks noGrp="1"/>
          </p:cNvGraphicFramePr>
          <p:nvPr>
            <p:extLst>
              <p:ext uri="{D42A27DB-BD31-4B8C-83A1-F6EECF244321}">
                <p14:modId xmlns:p14="http://schemas.microsoft.com/office/powerpoint/2010/main" val="3239700747"/>
              </p:ext>
            </p:extLst>
          </p:nvPr>
        </p:nvGraphicFramePr>
        <p:xfrm>
          <a:off x="779780" y="1695970"/>
          <a:ext cx="10632440" cy="3032872"/>
        </p:xfrm>
        <a:graphic>
          <a:graphicData uri="http://schemas.openxmlformats.org/drawingml/2006/table">
            <a:tbl>
              <a:tblPr rtl="1" firstRow="1" bandRow="1">
                <a:tableStyleId>{93296810-A885-4BE3-A3E7-6D5BEEA58F35}</a:tableStyleId>
              </a:tblPr>
              <a:tblGrid>
                <a:gridCol w="208280">
                  <a:extLst>
                    <a:ext uri="{9D8B030D-6E8A-4147-A177-3AD203B41FA5}">
                      <a16:colId xmlns:a16="http://schemas.microsoft.com/office/drawing/2014/main" val="88908929"/>
                    </a:ext>
                  </a:extLst>
                </a:gridCol>
                <a:gridCol w="4389120">
                  <a:extLst>
                    <a:ext uri="{9D8B030D-6E8A-4147-A177-3AD203B41FA5}">
                      <a16:colId xmlns:a16="http://schemas.microsoft.com/office/drawing/2014/main" val="2996926646"/>
                    </a:ext>
                  </a:extLst>
                </a:gridCol>
                <a:gridCol w="1280160">
                  <a:extLst>
                    <a:ext uri="{9D8B030D-6E8A-4147-A177-3AD203B41FA5}">
                      <a16:colId xmlns:a16="http://schemas.microsoft.com/office/drawing/2014/main" val="3014391421"/>
                    </a:ext>
                  </a:extLst>
                </a:gridCol>
                <a:gridCol w="1280160">
                  <a:extLst>
                    <a:ext uri="{9D8B030D-6E8A-4147-A177-3AD203B41FA5}">
                      <a16:colId xmlns:a16="http://schemas.microsoft.com/office/drawing/2014/main" val="3008959138"/>
                    </a:ext>
                  </a:extLst>
                </a:gridCol>
                <a:gridCol w="2651760">
                  <a:extLst>
                    <a:ext uri="{9D8B030D-6E8A-4147-A177-3AD203B41FA5}">
                      <a16:colId xmlns:a16="http://schemas.microsoft.com/office/drawing/2014/main" val="940357377"/>
                    </a:ext>
                  </a:extLst>
                </a:gridCol>
                <a:gridCol w="822960">
                  <a:extLst>
                    <a:ext uri="{9D8B030D-6E8A-4147-A177-3AD203B41FA5}">
                      <a16:colId xmlns:a16="http://schemas.microsoft.com/office/drawing/2014/main" val="2375561511"/>
                    </a:ext>
                  </a:extLst>
                </a:gridCol>
              </a:tblGrid>
              <a:tr h="71639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000" dirty="0">
                          <a:solidFill>
                            <a:schemeClr val="bg1"/>
                          </a:solidFill>
                          <a:latin typeface="Sakkal Majalla" panose="02000000000000000000" pitchFamily="2" charset="-78"/>
                          <a:cs typeface="Sakkal Majalla" panose="02000000000000000000" pitchFamily="2" charset="-78"/>
                        </a:rPr>
                        <a:t>#</a:t>
                      </a:r>
                    </a:p>
                  </a:txBody>
                  <a:tcPr anchor="ctr">
                    <a:solidFill>
                      <a:srgbClr val="30727E"/>
                    </a:solidFill>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ar-SA" sz="2000" b="1" kern="1200" dirty="0">
                          <a:solidFill>
                            <a:schemeClr val="bg1"/>
                          </a:solidFill>
                          <a:latin typeface="Sakkal Majalla" panose="02000000000000000000" pitchFamily="2" charset="-78"/>
                          <a:ea typeface="+mn-ea"/>
                          <a:cs typeface="Sakkal Majalla" panose="02000000000000000000" pitchFamily="2" charset="-78"/>
                        </a:rPr>
                        <a:t>وصف الخطر </a:t>
                      </a:r>
                      <a:r>
                        <a:rPr lang="ar-SA" sz="2000" dirty="0">
                          <a:solidFill>
                            <a:schemeClr val="bg1"/>
                          </a:solidFill>
                          <a:latin typeface="Sakkal Majalla" panose="02000000000000000000" pitchFamily="2" charset="-78"/>
                          <a:cs typeface="Sakkal Majalla" panose="02000000000000000000" pitchFamily="2" charset="-78"/>
                        </a:rPr>
                        <a:t>أو المعوق</a:t>
                      </a:r>
                    </a:p>
                  </a:txBody>
                  <a:tcPr anchor="ctr">
                    <a:solidFill>
                      <a:srgbClr val="30727E"/>
                    </a:solidFill>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ar-SA" sz="2000" dirty="0">
                          <a:solidFill>
                            <a:schemeClr val="bg1"/>
                          </a:solidFill>
                          <a:latin typeface="Sakkal Majalla" panose="02000000000000000000" pitchFamily="2" charset="-78"/>
                          <a:cs typeface="Sakkal Majalla" panose="02000000000000000000" pitchFamily="2" charset="-78"/>
                        </a:rPr>
                        <a:t>النوع</a:t>
                      </a:r>
                    </a:p>
                  </a:txBody>
                  <a:tcPr anchor="ctr">
                    <a:solidFill>
                      <a:srgbClr val="30727E"/>
                    </a:solidFill>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ar-SA" sz="2000" dirty="0">
                          <a:solidFill>
                            <a:schemeClr val="bg1"/>
                          </a:solidFill>
                          <a:latin typeface="Sakkal Majalla" panose="02000000000000000000" pitchFamily="2" charset="-78"/>
                          <a:cs typeface="Sakkal Majalla" panose="02000000000000000000" pitchFamily="2" charset="-78"/>
                        </a:rPr>
                        <a:t>مستوى التأثير</a:t>
                      </a:r>
                    </a:p>
                  </a:txBody>
                  <a:tcPr anchor="ctr">
                    <a:solidFill>
                      <a:srgbClr val="30727E"/>
                    </a:solidFill>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ar-SA" sz="2000" dirty="0">
                          <a:solidFill>
                            <a:schemeClr val="bg1"/>
                          </a:solidFill>
                          <a:latin typeface="Sakkal Majalla" panose="02000000000000000000" pitchFamily="2" charset="-78"/>
                          <a:cs typeface="Sakkal Majalla" panose="02000000000000000000" pitchFamily="2" charset="-78"/>
                        </a:rPr>
                        <a:t>خطة الحل </a:t>
                      </a:r>
                      <a:r>
                        <a:rPr lang="ar-SA" sz="2000" dirty="0" err="1">
                          <a:solidFill>
                            <a:schemeClr val="bg1"/>
                          </a:solidFill>
                          <a:latin typeface="Sakkal Majalla" panose="02000000000000000000" pitchFamily="2" charset="-78"/>
                          <a:cs typeface="Sakkal Majalla" panose="02000000000000000000" pitchFamily="2" charset="-78"/>
                        </a:rPr>
                        <a:t>أوتنجنب</a:t>
                      </a:r>
                      <a:r>
                        <a:rPr lang="ar-SA" sz="2000" dirty="0">
                          <a:solidFill>
                            <a:schemeClr val="bg1"/>
                          </a:solidFill>
                          <a:latin typeface="Sakkal Majalla" panose="02000000000000000000" pitchFamily="2" charset="-78"/>
                          <a:cs typeface="Sakkal Majalla" panose="02000000000000000000" pitchFamily="2" charset="-78"/>
                        </a:rPr>
                        <a:t> الخطر</a:t>
                      </a:r>
                    </a:p>
                  </a:txBody>
                  <a:tcPr anchor="ctr">
                    <a:solidFill>
                      <a:srgbClr val="30727E"/>
                    </a:solidFill>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ar-SA" sz="2000" dirty="0">
                          <a:solidFill>
                            <a:schemeClr val="bg1"/>
                          </a:solidFill>
                          <a:latin typeface="Sakkal Majalla" panose="02000000000000000000" pitchFamily="2" charset="-78"/>
                          <a:cs typeface="Sakkal Majalla" panose="02000000000000000000" pitchFamily="2" charset="-78"/>
                        </a:rPr>
                        <a:t>الحالة</a:t>
                      </a:r>
                    </a:p>
                  </a:txBody>
                  <a:tcPr anchor="ctr">
                    <a:solidFill>
                      <a:srgbClr val="30727E"/>
                    </a:solidFill>
                  </a:tcPr>
                </a:tc>
                <a:extLst>
                  <a:ext uri="{0D108BD9-81ED-4DB2-BD59-A6C34878D82A}">
                    <a16:rowId xmlns:a16="http://schemas.microsoft.com/office/drawing/2014/main" val="2359678859"/>
                  </a:ext>
                </a:extLst>
              </a:tr>
              <a:tr h="433556">
                <a:tc>
                  <a:txBody>
                    <a:bodyPr/>
                    <a:lstStyle/>
                    <a:p>
                      <a:pPr algn="ctr" rtl="1"/>
                      <a:r>
                        <a:rPr lang="en-US" sz="3200" kern="1200" dirty="0">
                          <a:solidFill>
                            <a:schemeClr val="tx1"/>
                          </a:solidFill>
                          <a:latin typeface="Sakkal Majalla" panose="02000000000000000000" pitchFamily="2" charset="-78"/>
                          <a:ea typeface="+mn-ea"/>
                          <a:cs typeface="Sakkal Majalla" panose="02000000000000000000" pitchFamily="2" charset="-78"/>
                        </a:rPr>
                        <a:t>1</a:t>
                      </a:r>
                      <a:endParaRPr lang="ar-SA" sz="3200" kern="1200" dirty="0">
                        <a:solidFill>
                          <a:schemeClr val="tx1"/>
                        </a:solidFill>
                        <a:latin typeface="Sakkal Majalla" panose="02000000000000000000" pitchFamily="2" charset="-78"/>
                        <a:ea typeface="+mn-ea"/>
                        <a:cs typeface="Sakkal Majalla" panose="02000000000000000000" pitchFamily="2" charset="-78"/>
                      </a:endParaRPr>
                    </a:p>
                  </a:txBody>
                  <a:tcPr anchor="ctr"/>
                </a:tc>
                <a:tc>
                  <a:txBody>
                    <a:bodyPr/>
                    <a:lstStyle/>
                    <a:p>
                      <a:pPr rtl="1"/>
                      <a:endParaRPr lang="ar-SA" sz="2400" kern="1200" dirty="0">
                        <a:solidFill>
                          <a:schemeClr val="tx1"/>
                        </a:solidFill>
                        <a:latin typeface="Sakkal Majalla" panose="02000000000000000000" pitchFamily="2" charset="-78"/>
                        <a:ea typeface="+mn-ea"/>
                        <a:cs typeface="Sakkal Majalla" panose="02000000000000000000" pitchFamily="2" charset="-78"/>
                      </a:endParaRPr>
                    </a:p>
                  </a:txBody>
                  <a:tcPr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anchor="ctr"/>
                </a:tc>
                <a:extLst>
                  <a:ext uri="{0D108BD9-81ED-4DB2-BD59-A6C34878D82A}">
                    <a16:rowId xmlns:a16="http://schemas.microsoft.com/office/drawing/2014/main" val="1328158162"/>
                  </a:ext>
                </a:extLst>
              </a:tr>
              <a:tr h="433556">
                <a:tc>
                  <a:txBody>
                    <a:bodyPr/>
                    <a:lstStyle/>
                    <a:p>
                      <a:pPr algn="ctr" rtl="1"/>
                      <a:r>
                        <a:rPr lang="en-US" sz="3200" kern="1200" dirty="0">
                          <a:solidFill>
                            <a:schemeClr val="tx1"/>
                          </a:solidFill>
                          <a:latin typeface="Sakkal Majalla" panose="02000000000000000000" pitchFamily="2" charset="-78"/>
                          <a:ea typeface="+mn-ea"/>
                          <a:cs typeface="Sakkal Majalla" panose="02000000000000000000" pitchFamily="2" charset="-78"/>
                        </a:rPr>
                        <a:t>2</a:t>
                      </a:r>
                      <a:endParaRPr lang="ar-SA" sz="3200" kern="1200" dirty="0">
                        <a:solidFill>
                          <a:schemeClr val="tx1"/>
                        </a:solidFill>
                        <a:latin typeface="Sakkal Majalla" panose="02000000000000000000" pitchFamily="2" charset="-78"/>
                        <a:ea typeface="+mn-ea"/>
                        <a:cs typeface="Sakkal Majalla" panose="02000000000000000000" pitchFamily="2" charset="-78"/>
                      </a:endParaRPr>
                    </a:p>
                  </a:txBody>
                  <a:tcPr anchor="ctr"/>
                </a:tc>
                <a:tc>
                  <a:txBody>
                    <a:bodyPr/>
                    <a:lstStyle/>
                    <a:p>
                      <a:pPr rtl="1"/>
                      <a:endParaRPr lang="ar-SA" sz="2400" kern="1200" dirty="0">
                        <a:solidFill>
                          <a:schemeClr val="tx1"/>
                        </a:solidFill>
                        <a:latin typeface="Sakkal Majalla" panose="02000000000000000000" pitchFamily="2" charset="-78"/>
                        <a:ea typeface="+mn-ea"/>
                        <a:cs typeface="Sakkal Majalla" panose="02000000000000000000" pitchFamily="2" charset="-78"/>
                      </a:endParaRPr>
                    </a:p>
                  </a:txBody>
                  <a:tcPr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anchor="ctr"/>
                </a:tc>
                <a:extLst>
                  <a:ext uri="{0D108BD9-81ED-4DB2-BD59-A6C34878D82A}">
                    <a16:rowId xmlns:a16="http://schemas.microsoft.com/office/drawing/2014/main" val="2716488605"/>
                  </a:ext>
                </a:extLst>
              </a:tr>
              <a:tr h="534521">
                <a:tc>
                  <a:txBody>
                    <a:bodyPr/>
                    <a:lstStyle/>
                    <a:p>
                      <a:pPr algn="ctr" rtl="1"/>
                      <a:r>
                        <a:rPr lang="en-US" sz="3200" kern="1200" dirty="0">
                          <a:solidFill>
                            <a:schemeClr val="tx1"/>
                          </a:solidFill>
                          <a:latin typeface="Sakkal Majalla" panose="02000000000000000000" pitchFamily="2" charset="-78"/>
                          <a:ea typeface="+mn-ea"/>
                          <a:cs typeface="Sakkal Majalla" panose="02000000000000000000" pitchFamily="2" charset="-78"/>
                        </a:rPr>
                        <a:t>3</a:t>
                      </a:r>
                      <a:endParaRPr lang="ar-SA" sz="3200" kern="1200" dirty="0">
                        <a:solidFill>
                          <a:schemeClr val="tx1"/>
                        </a:solidFill>
                        <a:latin typeface="Sakkal Majalla" panose="02000000000000000000" pitchFamily="2" charset="-78"/>
                        <a:ea typeface="+mn-ea"/>
                        <a:cs typeface="Sakkal Majalla" panose="02000000000000000000" pitchFamily="2" charset="-78"/>
                      </a:endParaRPr>
                    </a:p>
                  </a:txBody>
                  <a:tcPr anchor="ctr"/>
                </a:tc>
                <a:tc>
                  <a:txBody>
                    <a:bodyPr/>
                    <a:lstStyle/>
                    <a:p>
                      <a:pPr rtl="1"/>
                      <a:endParaRPr lang="ar-SA" sz="2400" kern="1200" dirty="0">
                        <a:solidFill>
                          <a:schemeClr val="tx1"/>
                        </a:solidFill>
                        <a:latin typeface="Sakkal Majalla" panose="02000000000000000000" pitchFamily="2" charset="-78"/>
                        <a:ea typeface="+mn-ea"/>
                        <a:cs typeface="Sakkal Majalla" panose="02000000000000000000" pitchFamily="2" charset="-78"/>
                      </a:endParaRPr>
                    </a:p>
                  </a:txBody>
                  <a:tcPr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anchor="ctr"/>
                </a:tc>
                <a:extLst>
                  <a:ext uri="{0D108BD9-81ED-4DB2-BD59-A6C34878D82A}">
                    <a16:rowId xmlns:a16="http://schemas.microsoft.com/office/drawing/2014/main" val="3767778631"/>
                  </a:ext>
                </a:extLst>
              </a:tr>
              <a:tr h="534521">
                <a:tc>
                  <a:txBody>
                    <a:bodyPr/>
                    <a:lstStyle/>
                    <a:p>
                      <a:pPr algn="ctr" rtl="1"/>
                      <a:r>
                        <a:rPr lang="en-US" sz="3200" kern="1200" dirty="0">
                          <a:solidFill>
                            <a:schemeClr val="tx1"/>
                          </a:solidFill>
                          <a:latin typeface="Sakkal Majalla" panose="02000000000000000000" pitchFamily="2" charset="-78"/>
                          <a:ea typeface="+mn-ea"/>
                          <a:cs typeface="Sakkal Majalla" panose="02000000000000000000" pitchFamily="2" charset="-78"/>
                        </a:rPr>
                        <a:t>4</a:t>
                      </a:r>
                      <a:endParaRPr lang="ar-SA" sz="3200" kern="1200" dirty="0">
                        <a:solidFill>
                          <a:schemeClr val="tx1"/>
                        </a:solidFill>
                        <a:latin typeface="Sakkal Majalla" panose="02000000000000000000" pitchFamily="2" charset="-78"/>
                        <a:ea typeface="+mn-ea"/>
                        <a:cs typeface="Sakkal Majalla" panose="02000000000000000000" pitchFamily="2" charset="-78"/>
                      </a:endParaRPr>
                    </a:p>
                  </a:txBody>
                  <a:tcPr anchor="ctr"/>
                </a:tc>
                <a:tc>
                  <a:txBody>
                    <a:bodyPr/>
                    <a:lstStyle/>
                    <a:p>
                      <a:pPr rtl="1"/>
                      <a:endParaRPr lang="ar-SA" sz="2400" kern="1200" dirty="0">
                        <a:solidFill>
                          <a:schemeClr val="tx1"/>
                        </a:solidFill>
                        <a:latin typeface="Sakkal Majalla" panose="02000000000000000000" pitchFamily="2" charset="-78"/>
                        <a:ea typeface="+mn-ea"/>
                        <a:cs typeface="Sakkal Majalla" panose="02000000000000000000" pitchFamily="2" charset="-78"/>
                      </a:endParaRPr>
                    </a:p>
                  </a:txBody>
                  <a:tcPr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anchor="ctr"/>
                </a:tc>
                <a:tc>
                  <a:txBody>
                    <a:bodyPr/>
                    <a:lstStyle/>
                    <a:p>
                      <a:pPr rtl="1"/>
                      <a:endParaRPr lang="ar-SA" sz="1200" dirty="0">
                        <a:solidFill>
                          <a:schemeClr val="tx1"/>
                        </a:solidFill>
                        <a:latin typeface="TheSansArab Plain" panose="020B0502050302020203" pitchFamily="34" charset="-78"/>
                        <a:cs typeface="TheSansArab Plain" panose="020B0502050302020203" pitchFamily="34" charset="-78"/>
                      </a:endParaRPr>
                    </a:p>
                  </a:txBody>
                  <a:tcPr anchor="ctr"/>
                </a:tc>
                <a:extLst>
                  <a:ext uri="{0D108BD9-81ED-4DB2-BD59-A6C34878D82A}">
                    <a16:rowId xmlns:a16="http://schemas.microsoft.com/office/drawing/2014/main" val="3976727720"/>
                  </a:ext>
                </a:extLst>
              </a:tr>
            </a:tbl>
          </a:graphicData>
        </a:graphic>
      </p:graphicFrame>
    </p:spTree>
    <p:extLst>
      <p:ext uri="{BB962C8B-B14F-4D97-AF65-F5344CB8AC3E}">
        <p14:creationId xmlns:p14="http://schemas.microsoft.com/office/powerpoint/2010/main" val="3362349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a:extLst>
              <a:ext uri="{FF2B5EF4-FFF2-40B4-BE49-F238E27FC236}">
                <a16:creationId xmlns:a16="http://schemas.microsoft.com/office/drawing/2014/main" id="{FD25C9F3-97A3-419B-B4A6-F1F02E2537EE}"/>
              </a:ext>
            </a:extLst>
          </p:cNvPr>
          <p:cNvSpPr>
            <a:spLocks/>
          </p:cNvSpPr>
          <p:nvPr/>
        </p:nvSpPr>
        <p:spPr bwMode="auto">
          <a:xfrm flipH="1">
            <a:off x="2374805" y="1932036"/>
            <a:ext cx="725488" cy="468313"/>
          </a:xfrm>
          <a:custGeom>
            <a:avLst/>
            <a:gdLst/>
            <a:ahLst/>
            <a:cxnLst>
              <a:cxn ang="0">
                <a:pos x="474" y="335"/>
              </a:cxn>
              <a:cxn ang="0">
                <a:pos x="525" y="323"/>
              </a:cxn>
              <a:cxn ang="0">
                <a:pos x="512" y="270"/>
              </a:cxn>
              <a:cxn ang="0">
                <a:pos x="61" y="10"/>
              </a:cxn>
              <a:cxn ang="0">
                <a:pos x="11" y="22"/>
              </a:cxn>
              <a:cxn ang="0">
                <a:pos x="23" y="75"/>
              </a:cxn>
              <a:cxn ang="0">
                <a:pos x="474" y="335"/>
              </a:cxn>
            </a:cxnLst>
            <a:rect l="0" t="0" r="r" b="b"/>
            <a:pathLst>
              <a:path w="535" h="345">
                <a:moveTo>
                  <a:pt x="474" y="335"/>
                </a:moveTo>
                <a:cubicBezTo>
                  <a:pt x="492" y="345"/>
                  <a:pt x="514" y="341"/>
                  <a:pt x="525" y="323"/>
                </a:cubicBezTo>
                <a:cubicBezTo>
                  <a:pt x="535" y="305"/>
                  <a:pt x="530" y="281"/>
                  <a:pt x="512" y="270"/>
                </a:cubicBezTo>
                <a:cubicBezTo>
                  <a:pt x="61" y="10"/>
                  <a:pt x="61" y="10"/>
                  <a:pt x="61" y="10"/>
                </a:cubicBezTo>
                <a:cubicBezTo>
                  <a:pt x="43" y="0"/>
                  <a:pt x="21" y="5"/>
                  <a:pt x="11" y="22"/>
                </a:cubicBezTo>
                <a:cubicBezTo>
                  <a:pt x="0" y="40"/>
                  <a:pt x="5" y="64"/>
                  <a:pt x="23" y="75"/>
                </a:cubicBezTo>
                <a:lnTo>
                  <a:pt x="474" y="335"/>
                </a:lnTo>
                <a:close/>
              </a:path>
            </a:pathLst>
          </a:custGeom>
          <a:solidFill>
            <a:srgbClr val="154B91">
              <a:lumMod val="50000"/>
            </a:srgbClr>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6">
            <a:extLst>
              <a:ext uri="{FF2B5EF4-FFF2-40B4-BE49-F238E27FC236}">
                <a16:creationId xmlns:a16="http://schemas.microsoft.com/office/drawing/2014/main" id="{C32B286A-279F-4EB2-9F80-4D5DCC04A26C}"/>
              </a:ext>
            </a:extLst>
          </p:cNvPr>
          <p:cNvSpPr>
            <a:spLocks/>
          </p:cNvSpPr>
          <p:nvPr/>
        </p:nvSpPr>
        <p:spPr bwMode="auto">
          <a:xfrm flipH="1">
            <a:off x="2451005" y="2062211"/>
            <a:ext cx="725488" cy="468313"/>
          </a:xfrm>
          <a:custGeom>
            <a:avLst/>
            <a:gdLst/>
            <a:ahLst/>
            <a:cxnLst>
              <a:cxn ang="0">
                <a:pos x="24" y="76"/>
              </a:cxn>
              <a:cxn ang="0">
                <a:pos x="474" y="336"/>
              </a:cxn>
              <a:cxn ang="0">
                <a:pos x="525" y="323"/>
              </a:cxn>
              <a:cxn ang="0">
                <a:pos x="512" y="271"/>
              </a:cxn>
              <a:cxn ang="0">
                <a:pos x="61" y="11"/>
              </a:cxn>
              <a:cxn ang="0">
                <a:pos x="11" y="23"/>
              </a:cxn>
              <a:cxn ang="0">
                <a:pos x="24" y="76"/>
              </a:cxn>
            </a:cxnLst>
            <a:rect l="0" t="0" r="r" b="b"/>
            <a:pathLst>
              <a:path w="535" h="346">
                <a:moveTo>
                  <a:pt x="24" y="76"/>
                </a:moveTo>
                <a:cubicBezTo>
                  <a:pt x="474" y="336"/>
                  <a:pt x="474" y="336"/>
                  <a:pt x="474" y="336"/>
                </a:cubicBezTo>
                <a:cubicBezTo>
                  <a:pt x="492" y="346"/>
                  <a:pt x="514" y="341"/>
                  <a:pt x="525" y="323"/>
                </a:cubicBezTo>
                <a:cubicBezTo>
                  <a:pt x="535" y="306"/>
                  <a:pt x="530" y="281"/>
                  <a:pt x="512" y="271"/>
                </a:cubicBezTo>
                <a:cubicBezTo>
                  <a:pt x="61" y="11"/>
                  <a:pt x="61" y="11"/>
                  <a:pt x="61" y="11"/>
                </a:cubicBezTo>
                <a:cubicBezTo>
                  <a:pt x="43" y="0"/>
                  <a:pt x="21" y="5"/>
                  <a:pt x="11" y="23"/>
                </a:cubicBezTo>
                <a:cubicBezTo>
                  <a:pt x="0" y="41"/>
                  <a:pt x="6" y="65"/>
                  <a:pt x="24" y="76"/>
                </a:cubicBezTo>
                <a:close/>
              </a:path>
            </a:pathLst>
          </a:custGeom>
          <a:solidFill>
            <a:srgbClr val="154B91">
              <a:lumMod val="50000"/>
            </a:srgbClr>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7">
            <a:extLst>
              <a:ext uri="{FF2B5EF4-FFF2-40B4-BE49-F238E27FC236}">
                <a16:creationId xmlns:a16="http://schemas.microsoft.com/office/drawing/2014/main" id="{714430A6-CA8A-4D2B-87EC-3B8D8AEEF132}"/>
              </a:ext>
            </a:extLst>
          </p:cNvPr>
          <p:cNvSpPr>
            <a:spLocks noEditPoints="1"/>
          </p:cNvSpPr>
          <p:nvPr/>
        </p:nvSpPr>
        <p:spPr bwMode="auto">
          <a:xfrm flipH="1">
            <a:off x="2514505" y="2193974"/>
            <a:ext cx="1450976" cy="2055814"/>
          </a:xfrm>
          <a:custGeom>
            <a:avLst/>
            <a:gdLst/>
            <a:ahLst/>
            <a:cxnLst>
              <a:cxn ang="0">
                <a:pos x="1068" y="298"/>
              </a:cxn>
              <a:cxn ang="0">
                <a:pos x="1058" y="284"/>
              </a:cxn>
              <a:cxn ang="0">
                <a:pos x="1038" y="271"/>
              </a:cxn>
              <a:cxn ang="0">
                <a:pos x="587" y="11"/>
              </a:cxn>
              <a:cxn ang="0">
                <a:pos x="567" y="3"/>
              </a:cxn>
              <a:cxn ang="0">
                <a:pos x="536" y="17"/>
              </a:cxn>
              <a:cxn ang="0">
                <a:pos x="24" y="903"/>
              </a:cxn>
              <a:cxn ang="0">
                <a:pos x="24" y="903"/>
              </a:cxn>
              <a:cxn ang="0">
                <a:pos x="1" y="1456"/>
              </a:cxn>
              <a:cxn ang="0">
                <a:pos x="29" y="1507"/>
              </a:cxn>
              <a:cxn ang="0">
                <a:pos x="87" y="1506"/>
              </a:cxn>
              <a:cxn ang="0">
                <a:pos x="554" y="1209"/>
              </a:cxn>
              <a:cxn ang="0">
                <a:pos x="554" y="1209"/>
              </a:cxn>
              <a:cxn ang="0">
                <a:pos x="1066" y="323"/>
              </a:cxn>
              <a:cxn ang="0">
                <a:pos x="1069" y="304"/>
              </a:cxn>
              <a:cxn ang="0">
                <a:pos x="1068" y="298"/>
              </a:cxn>
              <a:cxn ang="0">
                <a:pos x="509" y="1167"/>
              </a:cxn>
              <a:cxn ang="0">
                <a:pos x="509" y="1167"/>
              </a:cxn>
              <a:cxn ang="0">
                <a:pos x="195" y="1367"/>
              </a:cxn>
              <a:cxn ang="0">
                <a:pos x="194" y="1366"/>
              </a:cxn>
              <a:cxn ang="0">
                <a:pos x="142" y="1310"/>
              </a:cxn>
              <a:cxn ang="0">
                <a:pos x="68" y="1289"/>
              </a:cxn>
              <a:cxn ang="0">
                <a:pos x="68" y="1289"/>
              </a:cxn>
              <a:cxn ang="0">
                <a:pos x="83" y="921"/>
              </a:cxn>
              <a:cxn ang="0">
                <a:pos x="83" y="921"/>
              </a:cxn>
              <a:cxn ang="0">
                <a:pos x="87" y="914"/>
              </a:cxn>
              <a:cxn ang="0">
                <a:pos x="87" y="914"/>
              </a:cxn>
              <a:cxn ang="0">
                <a:pos x="229" y="896"/>
              </a:cxn>
              <a:cxn ang="0">
                <a:pos x="237" y="898"/>
              </a:cxn>
              <a:cxn ang="0">
                <a:pos x="241" y="905"/>
              </a:cxn>
              <a:cxn ang="0">
                <a:pos x="255" y="1023"/>
              </a:cxn>
              <a:cxn ang="0">
                <a:pos x="281" y="1063"/>
              </a:cxn>
              <a:cxn ang="0">
                <a:pos x="281" y="1063"/>
              </a:cxn>
              <a:cxn ang="0">
                <a:pos x="328" y="1067"/>
              </a:cxn>
              <a:cxn ang="0">
                <a:pos x="446" y="1021"/>
              </a:cxn>
              <a:cxn ang="0">
                <a:pos x="457" y="1025"/>
              </a:cxn>
              <a:cxn ang="0">
                <a:pos x="513" y="1161"/>
              </a:cxn>
              <a:cxn ang="0">
                <a:pos x="513" y="1161"/>
              </a:cxn>
              <a:cxn ang="0">
                <a:pos x="509" y="1167"/>
              </a:cxn>
              <a:cxn ang="0">
                <a:pos x="538" y="1117"/>
              </a:cxn>
              <a:cxn ang="0">
                <a:pos x="538" y="1117"/>
              </a:cxn>
              <a:cxn ang="0">
                <a:pos x="494" y="1010"/>
              </a:cxn>
              <a:cxn ang="0">
                <a:pos x="432" y="984"/>
              </a:cxn>
              <a:cxn ang="0">
                <a:pos x="314" y="1030"/>
              </a:cxn>
              <a:cxn ang="0">
                <a:pos x="301" y="1029"/>
              </a:cxn>
              <a:cxn ang="0">
                <a:pos x="294" y="1018"/>
              </a:cxn>
              <a:cxn ang="0">
                <a:pos x="280" y="901"/>
              </a:cxn>
              <a:cxn ang="0">
                <a:pos x="267" y="872"/>
              </a:cxn>
              <a:cxn ang="0">
                <a:pos x="224" y="856"/>
              </a:cxn>
              <a:cxn ang="0">
                <a:pos x="113" y="871"/>
              </a:cxn>
              <a:cxn ang="0">
                <a:pos x="112" y="870"/>
              </a:cxn>
              <a:cxn ang="0">
                <a:pos x="566" y="85"/>
              </a:cxn>
              <a:cxn ang="0">
                <a:pos x="566" y="85"/>
              </a:cxn>
              <a:cxn ang="0">
                <a:pos x="992" y="331"/>
              </a:cxn>
              <a:cxn ang="0">
                <a:pos x="992" y="331"/>
              </a:cxn>
              <a:cxn ang="0">
                <a:pos x="538" y="1117"/>
              </a:cxn>
            </a:cxnLst>
            <a:rect l="0" t="0" r="r" b="b"/>
            <a:pathLst>
              <a:path w="1070" h="1517">
                <a:moveTo>
                  <a:pt x="1068" y="298"/>
                </a:moveTo>
                <a:cubicBezTo>
                  <a:pt x="1066" y="293"/>
                  <a:pt x="1063" y="288"/>
                  <a:pt x="1058" y="284"/>
                </a:cubicBezTo>
                <a:cubicBezTo>
                  <a:pt x="1053" y="280"/>
                  <a:pt x="1046" y="275"/>
                  <a:pt x="1038" y="271"/>
                </a:cubicBezTo>
                <a:cubicBezTo>
                  <a:pt x="587" y="11"/>
                  <a:pt x="587" y="11"/>
                  <a:pt x="587" y="11"/>
                </a:cubicBezTo>
                <a:cubicBezTo>
                  <a:pt x="580" y="6"/>
                  <a:pt x="573" y="4"/>
                  <a:pt x="567" y="3"/>
                </a:cubicBezTo>
                <a:cubicBezTo>
                  <a:pt x="555" y="0"/>
                  <a:pt x="542" y="6"/>
                  <a:pt x="536" y="17"/>
                </a:cubicBezTo>
                <a:cubicBezTo>
                  <a:pt x="24" y="903"/>
                  <a:pt x="24" y="903"/>
                  <a:pt x="24" y="903"/>
                </a:cubicBezTo>
                <a:cubicBezTo>
                  <a:pt x="24" y="903"/>
                  <a:pt x="24" y="903"/>
                  <a:pt x="24" y="903"/>
                </a:cubicBezTo>
                <a:cubicBezTo>
                  <a:pt x="1" y="1456"/>
                  <a:pt x="1" y="1456"/>
                  <a:pt x="1" y="1456"/>
                </a:cubicBezTo>
                <a:cubicBezTo>
                  <a:pt x="0" y="1477"/>
                  <a:pt x="11" y="1496"/>
                  <a:pt x="29" y="1507"/>
                </a:cubicBezTo>
                <a:cubicBezTo>
                  <a:pt x="47" y="1517"/>
                  <a:pt x="70" y="1517"/>
                  <a:pt x="87" y="1506"/>
                </a:cubicBezTo>
                <a:cubicBezTo>
                  <a:pt x="554" y="1209"/>
                  <a:pt x="554" y="1209"/>
                  <a:pt x="554" y="1209"/>
                </a:cubicBezTo>
                <a:cubicBezTo>
                  <a:pt x="554" y="1209"/>
                  <a:pt x="554" y="1209"/>
                  <a:pt x="554" y="1209"/>
                </a:cubicBezTo>
                <a:cubicBezTo>
                  <a:pt x="1066" y="323"/>
                  <a:pt x="1066" y="323"/>
                  <a:pt x="1066" y="323"/>
                </a:cubicBezTo>
                <a:cubicBezTo>
                  <a:pt x="1069" y="317"/>
                  <a:pt x="1070" y="311"/>
                  <a:pt x="1069" y="304"/>
                </a:cubicBezTo>
                <a:cubicBezTo>
                  <a:pt x="1069" y="302"/>
                  <a:pt x="1069" y="300"/>
                  <a:pt x="1068" y="298"/>
                </a:cubicBezTo>
                <a:close/>
                <a:moveTo>
                  <a:pt x="509" y="1167"/>
                </a:moveTo>
                <a:cubicBezTo>
                  <a:pt x="509" y="1167"/>
                  <a:pt x="509" y="1167"/>
                  <a:pt x="509" y="1167"/>
                </a:cubicBezTo>
                <a:cubicBezTo>
                  <a:pt x="195" y="1367"/>
                  <a:pt x="195" y="1367"/>
                  <a:pt x="195" y="1367"/>
                </a:cubicBezTo>
                <a:cubicBezTo>
                  <a:pt x="194" y="1366"/>
                  <a:pt x="194" y="1366"/>
                  <a:pt x="194" y="1366"/>
                </a:cubicBezTo>
                <a:cubicBezTo>
                  <a:pt x="179" y="1342"/>
                  <a:pt x="158" y="1320"/>
                  <a:pt x="142" y="1310"/>
                </a:cubicBezTo>
                <a:cubicBezTo>
                  <a:pt x="124" y="1300"/>
                  <a:pt x="95" y="1292"/>
                  <a:pt x="68" y="1289"/>
                </a:cubicBezTo>
                <a:cubicBezTo>
                  <a:pt x="68" y="1289"/>
                  <a:pt x="68" y="1289"/>
                  <a:pt x="68" y="1289"/>
                </a:cubicBezTo>
                <a:cubicBezTo>
                  <a:pt x="83" y="921"/>
                  <a:pt x="83" y="921"/>
                  <a:pt x="83" y="921"/>
                </a:cubicBezTo>
                <a:cubicBezTo>
                  <a:pt x="83" y="921"/>
                  <a:pt x="83" y="921"/>
                  <a:pt x="83" y="921"/>
                </a:cubicBezTo>
                <a:cubicBezTo>
                  <a:pt x="87" y="914"/>
                  <a:pt x="87" y="914"/>
                  <a:pt x="87" y="914"/>
                </a:cubicBezTo>
                <a:cubicBezTo>
                  <a:pt x="87" y="914"/>
                  <a:pt x="87" y="914"/>
                  <a:pt x="87" y="914"/>
                </a:cubicBezTo>
                <a:cubicBezTo>
                  <a:pt x="229" y="896"/>
                  <a:pt x="229" y="896"/>
                  <a:pt x="229" y="896"/>
                </a:cubicBezTo>
                <a:cubicBezTo>
                  <a:pt x="233" y="896"/>
                  <a:pt x="235" y="897"/>
                  <a:pt x="237" y="898"/>
                </a:cubicBezTo>
                <a:cubicBezTo>
                  <a:pt x="238" y="899"/>
                  <a:pt x="240" y="901"/>
                  <a:pt x="241" y="905"/>
                </a:cubicBezTo>
                <a:cubicBezTo>
                  <a:pt x="255" y="1023"/>
                  <a:pt x="255" y="1023"/>
                  <a:pt x="255" y="1023"/>
                </a:cubicBezTo>
                <a:cubicBezTo>
                  <a:pt x="257" y="1040"/>
                  <a:pt x="266" y="1054"/>
                  <a:pt x="281" y="1063"/>
                </a:cubicBezTo>
                <a:cubicBezTo>
                  <a:pt x="281" y="1063"/>
                  <a:pt x="281" y="1063"/>
                  <a:pt x="281" y="1063"/>
                </a:cubicBezTo>
                <a:cubicBezTo>
                  <a:pt x="296" y="1072"/>
                  <a:pt x="313" y="1073"/>
                  <a:pt x="328" y="1067"/>
                </a:cubicBezTo>
                <a:cubicBezTo>
                  <a:pt x="446" y="1021"/>
                  <a:pt x="446" y="1021"/>
                  <a:pt x="446" y="1021"/>
                </a:cubicBezTo>
                <a:cubicBezTo>
                  <a:pt x="450" y="1019"/>
                  <a:pt x="455" y="1021"/>
                  <a:pt x="457" y="1025"/>
                </a:cubicBezTo>
                <a:cubicBezTo>
                  <a:pt x="513" y="1161"/>
                  <a:pt x="513" y="1161"/>
                  <a:pt x="513" y="1161"/>
                </a:cubicBezTo>
                <a:cubicBezTo>
                  <a:pt x="513" y="1161"/>
                  <a:pt x="513" y="1161"/>
                  <a:pt x="513" y="1161"/>
                </a:cubicBezTo>
                <a:lnTo>
                  <a:pt x="509" y="1167"/>
                </a:lnTo>
                <a:close/>
                <a:moveTo>
                  <a:pt x="538" y="1117"/>
                </a:moveTo>
                <a:cubicBezTo>
                  <a:pt x="538" y="1117"/>
                  <a:pt x="538" y="1117"/>
                  <a:pt x="538" y="1117"/>
                </a:cubicBezTo>
                <a:cubicBezTo>
                  <a:pt x="494" y="1010"/>
                  <a:pt x="494" y="1010"/>
                  <a:pt x="494" y="1010"/>
                </a:cubicBezTo>
                <a:cubicBezTo>
                  <a:pt x="484" y="986"/>
                  <a:pt x="456" y="974"/>
                  <a:pt x="432" y="984"/>
                </a:cubicBezTo>
                <a:cubicBezTo>
                  <a:pt x="314" y="1030"/>
                  <a:pt x="314" y="1030"/>
                  <a:pt x="314" y="1030"/>
                </a:cubicBezTo>
                <a:cubicBezTo>
                  <a:pt x="308" y="1032"/>
                  <a:pt x="303" y="1030"/>
                  <a:pt x="301" y="1029"/>
                </a:cubicBezTo>
                <a:cubicBezTo>
                  <a:pt x="299" y="1027"/>
                  <a:pt x="295" y="1024"/>
                  <a:pt x="294" y="1018"/>
                </a:cubicBezTo>
                <a:cubicBezTo>
                  <a:pt x="280" y="901"/>
                  <a:pt x="280" y="901"/>
                  <a:pt x="280" y="901"/>
                </a:cubicBezTo>
                <a:cubicBezTo>
                  <a:pt x="279" y="891"/>
                  <a:pt x="275" y="880"/>
                  <a:pt x="267" y="872"/>
                </a:cubicBezTo>
                <a:cubicBezTo>
                  <a:pt x="256" y="860"/>
                  <a:pt x="240" y="854"/>
                  <a:pt x="224" y="856"/>
                </a:cubicBezTo>
                <a:cubicBezTo>
                  <a:pt x="113" y="871"/>
                  <a:pt x="113" y="871"/>
                  <a:pt x="113" y="871"/>
                </a:cubicBezTo>
                <a:cubicBezTo>
                  <a:pt x="112" y="871"/>
                  <a:pt x="112" y="871"/>
                  <a:pt x="112" y="870"/>
                </a:cubicBezTo>
                <a:cubicBezTo>
                  <a:pt x="566" y="85"/>
                  <a:pt x="566" y="85"/>
                  <a:pt x="566" y="85"/>
                </a:cubicBezTo>
                <a:cubicBezTo>
                  <a:pt x="566" y="85"/>
                  <a:pt x="566" y="85"/>
                  <a:pt x="566" y="85"/>
                </a:cubicBezTo>
                <a:cubicBezTo>
                  <a:pt x="992" y="331"/>
                  <a:pt x="992" y="331"/>
                  <a:pt x="992" y="331"/>
                </a:cubicBezTo>
                <a:cubicBezTo>
                  <a:pt x="992" y="331"/>
                  <a:pt x="992" y="331"/>
                  <a:pt x="992" y="331"/>
                </a:cubicBezTo>
                <a:lnTo>
                  <a:pt x="538" y="1117"/>
                </a:lnTo>
                <a:close/>
              </a:path>
            </a:pathLst>
          </a:custGeom>
          <a:solidFill>
            <a:srgbClr val="30727E"/>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0727E"/>
              </a:solidFill>
              <a:effectLst/>
              <a:uLnTx/>
              <a:uFillTx/>
              <a:latin typeface="Calibri" panose="020F0502020204030204"/>
              <a:ea typeface="+mn-ea"/>
              <a:cs typeface="+mn-cs"/>
            </a:endParaRPr>
          </a:p>
        </p:txBody>
      </p:sp>
      <p:sp>
        <p:nvSpPr>
          <p:cNvPr id="10" name="Freeform 8">
            <a:extLst>
              <a:ext uri="{FF2B5EF4-FFF2-40B4-BE49-F238E27FC236}">
                <a16:creationId xmlns:a16="http://schemas.microsoft.com/office/drawing/2014/main" id="{8950765D-4CD1-45B7-885E-15C740D739A5}"/>
              </a:ext>
            </a:extLst>
          </p:cNvPr>
          <p:cNvSpPr>
            <a:spLocks/>
          </p:cNvSpPr>
          <p:nvPr/>
        </p:nvSpPr>
        <p:spPr bwMode="auto">
          <a:xfrm flipH="1">
            <a:off x="1192117" y="1047798"/>
            <a:ext cx="257175" cy="139700"/>
          </a:xfrm>
          <a:custGeom>
            <a:avLst/>
            <a:gdLst/>
            <a:ahLst/>
            <a:cxnLst>
              <a:cxn ang="0">
                <a:pos x="33" y="33"/>
              </a:cxn>
              <a:cxn ang="0">
                <a:pos x="5" y="76"/>
              </a:cxn>
              <a:cxn ang="0">
                <a:pos x="51" y="99"/>
              </a:cxn>
              <a:cxn ang="0">
                <a:pos x="155" y="71"/>
              </a:cxn>
              <a:cxn ang="0">
                <a:pos x="184" y="28"/>
              </a:cxn>
              <a:cxn ang="0">
                <a:pos x="138" y="5"/>
              </a:cxn>
              <a:cxn ang="0">
                <a:pos x="33" y="33"/>
              </a:cxn>
            </a:cxnLst>
            <a:rect l="0" t="0" r="r" b="b"/>
            <a:pathLst>
              <a:path w="189" h="104">
                <a:moveTo>
                  <a:pt x="33" y="33"/>
                </a:moveTo>
                <a:cubicBezTo>
                  <a:pt x="13" y="39"/>
                  <a:pt x="0" y="58"/>
                  <a:pt x="5" y="76"/>
                </a:cubicBezTo>
                <a:cubicBezTo>
                  <a:pt x="10" y="94"/>
                  <a:pt x="31" y="104"/>
                  <a:pt x="51" y="99"/>
                </a:cubicBezTo>
                <a:cubicBezTo>
                  <a:pt x="155" y="71"/>
                  <a:pt x="155" y="71"/>
                  <a:pt x="155" y="71"/>
                </a:cubicBezTo>
                <a:cubicBezTo>
                  <a:pt x="176" y="65"/>
                  <a:pt x="189" y="46"/>
                  <a:pt x="184" y="28"/>
                </a:cubicBezTo>
                <a:cubicBezTo>
                  <a:pt x="179" y="10"/>
                  <a:pt x="158" y="0"/>
                  <a:pt x="138" y="5"/>
                </a:cubicBezTo>
                <a:lnTo>
                  <a:pt x="33" y="33"/>
                </a:lnTo>
                <a:close/>
              </a:path>
            </a:pathLst>
          </a:custGeom>
          <a:solidFill>
            <a:srgbClr val="DED925"/>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9">
            <a:extLst>
              <a:ext uri="{FF2B5EF4-FFF2-40B4-BE49-F238E27FC236}">
                <a16:creationId xmlns:a16="http://schemas.microsoft.com/office/drawing/2014/main" id="{D4B3588F-C5EB-4F71-ABB2-4B61707003EF}"/>
              </a:ext>
            </a:extLst>
          </p:cNvPr>
          <p:cNvSpPr>
            <a:spLocks/>
          </p:cNvSpPr>
          <p:nvPr/>
        </p:nvSpPr>
        <p:spPr bwMode="auto">
          <a:xfrm flipH="1">
            <a:off x="2449418" y="298497"/>
            <a:ext cx="141288" cy="255588"/>
          </a:xfrm>
          <a:custGeom>
            <a:avLst/>
            <a:gdLst/>
            <a:ahLst/>
            <a:cxnLst>
              <a:cxn ang="0">
                <a:pos x="99" y="138"/>
              </a:cxn>
              <a:cxn ang="0">
                <a:pos x="76" y="184"/>
              </a:cxn>
              <a:cxn ang="0">
                <a:pos x="33" y="155"/>
              </a:cxn>
              <a:cxn ang="0">
                <a:pos x="5" y="51"/>
              </a:cxn>
              <a:cxn ang="0">
                <a:pos x="28" y="5"/>
              </a:cxn>
              <a:cxn ang="0">
                <a:pos x="71" y="33"/>
              </a:cxn>
              <a:cxn ang="0">
                <a:pos x="99" y="138"/>
              </a:cxn>
            </a:cxnLst>
            <a:rect l="0" t="0" r="r" b="b"/>
            <a:pathLst>
              <a:path w="104" h="189">
                <a:moveTo>
                  <a:pt x="99" y="138"/>
                </a:moveTo>
                <a:cubicBezTo>
                  <a:pt x="104" y="158"/>
                  <a:pt x="94" y="179"/>
                  <a:pt x="76" y="184"/>
                </a:cubicBezTo>
                <a:cubicBezTo>
                  <a:pt x="58" y="189"/>
                  <a:pt x="39" y="176"/>
                  <a:pt x="33" y="155"/>
                </a:cubicBezTo>
                <a:cubicBezTo>
                  <a:pt x="5" y="51"/>
                  <a:pt x="5" y="51"/>
                  <a:pt x="5" y="51"/>
                </a:cubicBezTo>
                <a:cubicBezTo>
                  <a:pt x="0" y="31"/>
                  <a:pt x="10" y="10"/>
                  <a:pt x="28" y="5"/>
                </a:cubicBezTo>
                <a:cubicBezTo>
                  <a:pt x="46" y="0"/>
                  <a:pt x="65" y="13"/>
                  <a:pt x="71" y="33"/>
                </a:cubicBezTo>
                <a:lnTo>
                  <a:pt x="99" y="138"/>
                </a:lnTo>
                <a:close/>
              </a:path>
            </a:pathLst>
          </a:custGeom>
          <a:solidFill>
            <a:srgbClr val="DED925"/>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Freeform 10">
            <a:extLst>
              <a:ext uri="{FF2B5EF4-FFF2-40B4-BE49-F238E27FC236}">
                <a16:creationId xmlns:a16="http://schemas.microsoft.com/office/drawing/2014/main" id="{6EE6F2A4-E2AB-417D-86FD-324DDE91AD59}"/>
              </a:ext>
            </a:extLst>
          </p:cNvPr>
          <p:cNvSpPr>
            <a:spLocks/>
          </p:cNvSpPr>
          <p:nvPr/>
        </p:nvSpPr>
        <p:spPr bwMode="auto">
          <a:xfrm flipH="1">
            <a:off x="1966817" y="2168574"/>
            <a:ext cx="141288" cy="255588"/>
          </a:xfrm>
          <a:custGeom>
            <a:avLst/>
            <a:gdLst/>
            <a:ahLst/>
            <a:cxnLst>
              <a:cxn ang="0">
                <a:pos x="5" y="51"/>
              </a:cxn>
              <a:cxn ang="0">
                <a:pos x="28" y="5"/>
              </a:cxn>
              <a:cxn ang="0">
                <a:pos x="71" y="33"/>
              </a:cxn>
              <a:cxn ang="0">
                <a:pos x="99" y="137"/>
              </a:cxn>
              <a:cxn ang="0">
                <a:pos x="76" y="183"/>
              </a:cxn>
              <a:cxn ang="0">
                <a:pos x="33" y="155"/>
              </a:cxn>
              <a:cxn ang="0">
                <a:pos x="5" y="51"/>
              </a:cxn>
            </a:cxnLst>
            <a:rect l="0" t="0" r="r" b="b"/>
            <a:pathLst>
              <a:path w="104" h="188">
                <a:moveTo>
                  <a:pt x="5" y="51"/>
                </a:moveTo>
                <a:cubicBezTo>
                  <a:pt x="0" y="30"/>
                  <a:pt x="10" y="10"/>
                  <a:pt x="28" y="5"/>
                </a:cubicBezTo>
                <a:cubicBezTo>
                  <a:pt x="46" y="0"/>
                  <a:pt x="65" y="13"/>
                  <a:pt x="71" y="33"/>
                </a:cubicBezTo>
                <a:cubicBezTo>
                  <a:pt x="99" y="137"/>
                  <a:pt x="99" y="137"/>
                  <a:pt x="99" y="137"/>
                </a:cubicBezTo>
                <a:cubicBezTo>
                  <a:pt x="104" y="158"/>
                  <a:pt x="94" y="179"/>
                  <a:pt x="76" y="183"/>
                </a:cubicBezTo>
                <a:cubicBezTo>
                  <a:pt x="58" y="188"/>
                  <a:pt x="39" y="175"/>
                  <a:pt x="33" y="155"/>
                </a:cubicBezTo>
                <a:lnTo>
                  <a:pt x="5" y="51"/>
                </a:lnTo>
                <a:close/>
              </a:path>
            </a:pathLst>
          </a:custGeom>
          <a:solidFill>
            <a:srgbClr val="DED925"/>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Freeform 11">
            <a:extLst>
              <a:ext uri="{FF2B5EF4-FFF2-40B4-BE49-F238E27FC236}">
                <a16:creationId xmlns:a16="http://schemas.microsoft.com/office/drawing/2014/main" id="{410F146D-B1D9-40DE-90AF-1E929D641601}"/>
              </a:ext>
            </a:extLst>
          </p:cNvPr>
          <p:cNvSpPr>
            <a:spLocks/>
          </p:cNvSpPr>
          <p:nvPr/>
        </p:nvSpPr>
        <p:spPr bwMode="auto">
          <a:xfrm flipH="1">
            <a:off x="3060606" y="1560561"/>
            <a:ext cx="257175" cy="142875"/>
          </a:xfrm>
          <a:custGeom>
            <a:avLst/>
            <a:gdLst/>
            <a:ahLst/>
            <a:cxnLst>
              <a:cxn ang="0">
                <a:pos x="155" y="72"/>
              </a:cxn>
              <a:cxn ang="0">
                <a:pos x="184" y="29"/>
              </a:cxn>
              <a:cxn ang="0">
                <a:pos x="138" y="6"/>
              </a:cxn>
              <a:cxn ang="0">
                <a:pos x="34" y="34"/>
              </a:cxn>
              <a:cxn ang="0">
                <a:pos x="5" y="77"/>
              </a:cxn>
              <a:cxn ang="0">
                <a:pos x="51" y="99"/>
              </a:cxn>
              <a:cxn ang="0">
                <a:pos x="155" y="72"/>
              </a:cxn>
            </a:cxnLst>
            <a:rect l="0" t="0" r="r" b="b"/>
            <a:pathLst>
              <a:path w="189" h="105">
                <a:moveTo>
                  <a:pt x="155" y="72"/>
                </a:moveTo>
                <a:cubicBezTo>
                  <a:pt x="176" y="66"/>
                  <a:pt x="189" y="47"/>
                  <a:pt x="184" y="29"/>
                </a:cubicBezTo>
                <a:cubicBezTo>
                  <a:pt x="179" y="11"/>
                  <a:pt x="158" y="0"/>
                  <a:pt x="138" y="6"/>
                </a:cubicBezTo>
                <a:cubicBezTo>
                  <a:pt x="34" y="34"/>
                  <a:pt x="34" y="34"/>
                  <a:pt x="34" y="34"/>
                </a:cubicBezTo>
                <a:cubicBezTo>
                  <a:pt x="13" y="39"/>
                  <a:pt x="0" y="59"/>
                  <a:pt x="5" y="77"/>
                </a:cubicBezTo>
                <a:cubicBezTo>
                  <a:pt x="10" y="95"/>
                  <a:pt x="31" y="105"/>
                  <a:pt x="51" y="99"/>
                </a:cubicBezTo>
                <a:lnTo>
                  <a:pt x="155" y="72"/>
                </a:lnTo>
                <a:close/>
              </a:path>
            </a:pathLst>
          </a:custGeom>
          <a:solidFill>
            <a:srgbClr val="DED925"/>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Freeform 12">
            <a:extLst>
              <a:ext uri="{FF2B5EF4-FFF2-40B4-BE49-F238E27FC236}">
                <a16:creationId xmlns:a16="http://schemas.microsoft.com/office/drawing/2014/main" id="{CB931827-2A83-4A09-B53D-4135F963665A}"/>
              </a:ext>
            </a:extLst>
          </p:cNvPr>
          <p:cNvSpPr>
            <a:spLocks/>
          </p:cNvSpPr>
          <p:nvPr/>
        </p:nvSpPr>
        <p:spPr bwMode="auto">
          <a:xfrm flipH="1">
            <a:off x="1665192" y="379460"/>
            <a:ext cx="182563" cy="242888"/>
          </a:xfrm>
          <a:custGeom>
            <a:avLst/>
            <a:gdLst/>
            <a:ahLst/>
            <a:cxnLst>
              <a:cxn ang="0">
                <a:pos x="10" y="119"/>
              </a:cxn>
              <a:cxn ang="0">
                <a:pos x="21" y="170"/>
              </a:cxn>
              <a:cxn ang="0">
                <a:pos x="69" y="153"/>
              </a:cxn>
              <a:cxn ang="0">
                <a:pos x="123" y="60"/>
              </a:cxn>
              <a:cxn ang="0">
                <a:pos x="113" y="9"/>
              </a:cxn>
              <a:cxn ang="0">
                <a:pos x="64" y="26"/>
              </a:cxn>
              <a:cxn ang="0">
                <a:pos x="10" y="119"/>
              </a:cxn>
            </a:cxnLst>
            <a:rect l="0" t="0" r="r" b="b"/>
            <a:pathLst>
              <a:path w="134" h="179">
                <a:moveTo>
                  <a:pt x="10" y="119"/>
                </a:moveTo>
                <a:cubicBezTo>
                  <a:pt x="0" y="138"/>
                  <a:pt x="4" y="160"/>
                  <a:pt x="21" y="170"/>
                </a:cubicBezTo>
                <a:cubicBezTo>
                  <a:pt x="37" y="179"/>
                  <a:pt x="59" y="171"/>
                  <a:pt x="69" y="153"/>
                </a:cubicBezTo>
                <a:cubicBezTo>
                  <a:pt x="123" y="60"/>
                  <a:pt x="123" y="60"/>
                  <a:pt x="123" y="60"/>
                </a:cubicBezTo>
                <a:cubicBezTo>
                  <a:pt x="134" y="41"/>
                  <a:pt x="129" y="19"/>
                  <a:pt x="113" y="9"/>
                </a:cubicBezTo>
                <a:cubicBezTo>
                  <a:pt x="97" y="0"/>
                  <a:pt x="75" y="7"/>
                  <a:pt x="64" y="26"/>
                </a:cubicBezTo>
                <a:lnTo>
                  <a:pt x="10" y="119"/>
                </a:lnTo>
                <a:close/>
              </a:path>
            </a:pathLst>
          </a:custGeom>
          <a:solidFill>
            <a:srgbClr val="DED925"/>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Freeform 13">
            <a:extLst>
              <a:ext uri="{FF2B5EF4-FFF2-40B4-BE49-F238E27FC236}">
                <a16:creationId xmlns:a16="http://schemas.microsoft.com/office/drawing/2014/main" id="{786DA068-8168-4907-8EEF-991AF3A0D729}"/>
              </a:ext>
            </a:extLst>
          </p:cNvPr>
          <p:cNvSpPr>
            <a:spLocks/>
          </p:cNvSpPr>
          <p:nvPr/>
        </p:nvSpPr>
        <p:spPr bwMode="auto">
          <a:xfrm flipH="1">
            <a:off x="2989168" y="858885"/>
            <a:ext cx="242888" cy="180975"/>
          </a:xfrm>
          <a:custGeom>
            <a:avLst/>
            <a:gdLst/>
            <a:ahLst/>
            <a:cxnLst>
              <a:cxn ang="0">
                <a:pos x="59" y="11"/>
              </a:cxn>
              <a:cxn ang="0">
                <a:pos x="9" y="21"/>
              </a:cxn>
              <a:cxn ang="0">
                <a:pos x="25" y="69"/>
              </a:cxn>
              <a:cxn ang="0">
                <a:pos x="119" y="123"/>
              </a:cxn>
              <a:cxn ang="0">
                <a:pos x="169" y="113"/>
              </a:cxn>
              <a:cxn ang="0">
                <a:pos x="153" y="65"/>
              </a:cxn>
              <a:cxn ang="0">
                <a:pos x="59" y="11"/>
              </a:cxn>
            </a:cxnLst>
            <a:rect l="0" t="0" r="r" b="b"/>
            <a:pathLst>
              <a:path w="179" h="134">
                <a:moveTo>
                  <a:pt x="59" y="11"/>
                </a:moveTo>
                <a:cubicBezTo>
                  <a:pt x="41" y="0"/>
                  <a:pt x="18" y="5"/>
                  <a:pt x="9" y="21"/>
                </a:cubicBezTo>
                <a:cubicBezTo>
                  <a:pt x="0" y="37"/>
                  <a:pt x="7" y="59"/>
                  <a:pt x="25" y="69"/>
                </a:cubicBezTo>
                <a:cubicBezTo>
                  <a:pt x="119" y="123"/>
                  <a:pt x="119" y="123"/>
                  <a:pt x="119" y="123"/>
                </a:cubicBezTo>
                <a:cubicBezTo>
                  <a:pt x="137" y="134"/>
                  <a:pt x="160" y="129"/>
                  <a:pt x="169" y="113"/>
                </a:cubicBezTo>
                <a:cubicBezTo>
                  <a:pt x="179" y="97"/>
                  <a:pt x="171" y="75"/>
                  <a:pt x="153" y="65"/>
                </a:cubicBezTo>
                <a:lnTo>
                  <a:pt x="59" y="11"/>
                </a:lnTo>
                <a:close/>
              </a:path>
            </a:pathLst>
          </a:custGeom>
          <a:solidFill>
            <a:srgbClr val="DED925"/>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7" name="Freeform 14">
            <a:extLst>
              <a:ext uri="{FF2B5EF4-FFF2-40B4-BE49-F238E27FC236}">
                <a16:creationId xmlns:a16="http://schemas.microsoft.com/office/drawing/2014/main" id="{66E87402-A140-44A6-8679-F97F306DDC58}"/>
              </a:ext>
            </a:extLst>
          </p:cNvPr>
          <p:cNvSpPr>
            <a:spLocks/>
          </p:cNvSpPr>
          <p:nvPr/>
        </p:nvSpPr>
        <p:spPr bwMode="auto">
          <a:xfrm flipH="1">
            <a:off x="1365155" y="1797098"/>
            <a:ext cx="242888" cy="180975"/>
          </a:xfrm>
          <a:custGeom>
            <a:avLst/>
            <a:gdLst/>
            <a:ahLst/>
            <a:cxnLst>
              <a:cxn ang="0">
                <a:pos x="60" y="10"/>
              </a:cxn>
              <a:cxn ang="0">
                <a:pos x="9" y="21"/>
              </a:cxn>
              <a:cxn ang="0">
                <a:pos x="26" y="69"/>
              </a:cxn>
              <a:cxn ang="0">
                <a:pos x="119" y="123"/>
              </a:cxn>
              <a:cxn ang="0">
                <a:pos x="169" y="113"/>
              </a:cxn>
              <a:cxn ang="0">
                <a:pos x="153" y="64"/>
              </a:cxn>
              <a:cxn ang="0">
                <a:pos x="60" y="10"/>
              </a:cxn>
            </a:cxnLst>
            <a:rect l="0" t="0" r="r" b="b"/>
            <a:pathLst>
              <a:path w="179" h="134">
                <a:moveTo>
                  <a:pt x="60" y="10"/>
                </a:moveTo>
                <a:cubicBezTo>
                  <a:pt x="41" y="0"/>
                  <a:pt x="19" y="4"/>
                  <a:pt x="9" y="21"/>
                </a:cubicBezTo>
                <a:cubicBezTo>
                  <a:pt x="0" y="37"/>
                  <a:pt x="7" y="59"/>
                  <a:pt x="26" y="69"/>
                </a:cubicBezTo>
                <a:cubicBezTo>
                  <a:pt x="119" y="123"/>
                  <a:pt x="119" y="123"/>
                  <a:pt x="119" y="123"/>
                </a:cubicBezTo>
                <a:cubicBezTo>
                  <a:pt x="137" y="134"/>
                  <a:pt x="160" y="129"/>
                  <a:pt x="169" y="113"/>
                </a:cubicBezTo>
                <a:cubicBezTo>
                  <a:pt x="179" y="97"/>
                  <a:pt x="171" y="75"/>
                  <a:pt x="153" y="64"/>
                </a:cubicBezTo>
                <a:lnTo>
                  <a:pt x="60" y="10"/>
                </a:lnTo>
                <a:close/>
              </a:path>
            </a:pathLst>
          </a:custGeom>
          <a:solidFill>
            <a:srgbClr val="DED925"/>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8" name="Freeform 15">
            <a:extLst>
              <a:ext uri="{FF2B5EF4-FFF2-40B4-BE49-F238E27FC236}">
                <a16:creationId xmlns:a16="http://schemas.microsoft.com/office/drawing/2014/main" id="{497163CB-4AD5-452B-AF31-357372D80369}"/>
              </a:ext>
            </a:extLst>
          </p:cNvPr>
          <p:cNvSpPr>
            <a:spLocks noEditPoints="1"/>
          </p:cNvSpPr>
          <p:nvPr/>
        </p:nvSpPr>
        <p:spPr bwMode="auto">
          <a:xfrm flipH="1">
            <a:off x="1469930" y="585835"/>
            <a:ext cx="1560513" cy="1701802"/>
          </a:xfrm>
          <a:custGeom>
            <a:avLst/>
            <a:gdLst/>
            <a:ahLst/>
            <a:cxnLst>
              <a:cxn ang="0">
                <a:pos x="510" y="1256"/>
              </a:cxn>
              <a:cxn ang="0">
                <a:pos x="0" y="961"/>
              </a:cxn>
              <a:cxn ang="0">
                <a:pos x="13" y="937"/>
              </a:cxn>
              <a:cxn ang="0">
                <a:pos x="32" y="713"/>
              </a:cxn>
              <a:cxn ang="0">
                <a:pos x="73" y="317"/>
              </a:cxn>
              <a:cxn ang="0">
                <a:pos x="373" y="37"/>
              </a:cxn>
              <a:cxn ang="0">
                <a:pos x="616" y="7"/>
              </a:cxn>
              <a:cxn ang="0">
                <a:pos x="848" y="77"/>
              </a:cxn>
              <a:cxn ang="0">
                <a:pos x="852" y="80"/>
              </a:cxn>
              <a:cxn ang="0">
                <a:pos x="853" y="80"/>
              </a:cxn>
              <a:cxn ang="0">
                <a:pos x="1029" y="245"/>
              </a:cxn>
              <a:cxn ang="0">
                <a:pos x="1125" y="470"/>
              </a:cxn>
              <a:cxn ang="0">
                <a:pos x="1032" y="870"/>
              </a:cxn>
              <a:cxn ang="0">
                <a:pos x="710" y="1104"/>
              </a:cxn>
              <a:cxn ang="0">
                <a:pos x="524" y="1232"/>
              </a:cxn>
              <a:cxn ang="0">
                <a:pos x="510" y="1256"/>
              </a:cxn>
              <a:cxn ang="0">
                <a:pos x="75" y="939"/>
              </a:cxn>
              <a:cxn ang="0">
                <a:pos x="492" y="1180"/>
              </a:cxn>
              <a:cxn ang="0">
                <a:pos x="686" y="1053"/>
              </a:cxn>
              <a:cxn ang="0">
                <a:pos x="987" y="836"/>
              </a:cxn>
              <a:cxn ang="0">
                <a:pos x="1069" y="481"/>
              </a:cxn>
              <a:cxn ang="0">
                <a:pos x="824" y="128"/>
              </a:cxn>
              <a:cxn ang="0">
                <a:pos x="820" y="126"/>
              </a:cxn>
              <a:cxn ang="0">
                <a:pos x="392" y="90"/>
              </a:cxn>
              <a:cxn ang="0">
                <a:pos x="125" y="339"/>
              </a:cxn>
              <a:cxn ang="0">
                <a:pos x="88" y="708"/>
              </a:cxn>
              <a:cxn ang="0">
                <a:pos x="75" y="939"/>
              </a:cxn>
            </a:cxnLst>
            <a:rect l="0" t="0" r="r" b="b"/>
            <a:pathLst>
              <a:path w="1152" h="1256">
                <a:moveTo>
                  <a:pt x="510" y="1256"/>
                </a:moveTo>
                <a:cubicBezTo>
                  <a:pt x="0" y="961"/>
                  <a:pt x="0" y="961"/>
                  <a:pt x="0" y="961"/>
                </a:cubicBezTo>
                <a:cubicBezTo>
                  <a:pt x="13" y="937"/>
                  <a:pt x="13" y="937"/>
                  <a:pt x="13" y="937"/>
                </a:cubicBezTo>
                <a:cubicBezTo>
                  <a:pt x="46" y="877"/>
                  <a:pt x="40" y="801"/>
                  <a:pt x="32" y="713"/>
                </a:cubicBezTo>
                <a:cubicBezTo>
                  <a:pt x="23" y="604"/>
                  <a:pt x="11" y="468"/>
                  <a:pt x="73" y="317"/>
                </a:cubicBezTo>
                <a:cubicBezTo>
                  <a:pt x="128" y="184"/>
                  <a:pt x="234" y="85"/>
                  <a:pt x="373" y="37"/>
                </a:cubicBezTo>
                <a:cubicBezTo>
                  <a:pt x="449" y="10"/>
                  <a:pt x="533" y="0"/>
                  <a:pt x="616" y="7"/>
                </a:cubicBezTo>
                <a:cubicBezTo>
                  <a:pt x="699" y="14"/>
                  <a:pt x="779" y="38"/>
                  <a:pt x="848" y="77"/>
                </a:cubicBezTo>
                <a:cubicBezTo>
                  <a:pt x="852" y="80"/>
                  <a:pt x="852" y="80"/>
                  <a:pt x="852" y="80"/>
                </a:cubicBezTo>
                <a:cubicBezTo>
                  <a:pt x="853" y="80"/>
                  <a:pt x="853" y="80"/>
                  <a:pt x="853" y="80"/>
                </a:cubicBezTo>
                <a:cubicBezTo>
                  <a:pt x="920" y="120"/>
                  <a:pt x="981" y="177"/>
                  <a:pt x="1029" y="245"/>
                </a:cubicBezTo>
                <a:cubicBezTo>
                  <a:pt x="1076" y="313"/>
                  <a:pt x="1109" y="391"/>
                  <a:pt x="1125" y="470"/>
                </a:cubicBezTo>
                <a:cubicBezTo>
                  <a:pt x="1152" y="615"/>
                  <a:pt x="1119" y="757"/>
                  <a:pt x="1032" y="870"/>
                </a:cubicBezTo>
                <a:cubicBezTo>
                  <a:pt x="932" y="1000"/>
                  <a:pt x="809" y="1057"/>
                  <a:pt x="710" y="1104"/>
                </a:cubicBezTo>
                <a:cubicBezTo>
                  <a:pt x="629" y="1141"/>
                  <a:pt x="560" y="1174"/>
                  <a:pt x="524" y="1232"/>
                </a:cubicBezTo>
                <a:lnTo>
                  <a:pt x="510" y="1256"/>
                </a:lnTo>
                <a:close/>
                <a:moveTo>
                  <a:pt x="75" y="939"/>
                </a:moveTo>
                <a:cubicBezTo>
                  <a:pt x="492" y="1180"/>
                  <a:pt x="492" y="1180"/>
                  <a:pt x="492" y="1180"/>
                </a:cubicBezTo>
                <a:cubicBezTo>
                  <a:pt x="538" y="1122"/>
                  <a:pt x="607" y="1090"/>
                  <a:pt x="686" y="1053"/>
                </a:cubicBezTo>
                <a:cubicBezTo>
                  <a:pt x="784" y="1007"/>
                  <a:pt x="896" y="955"/>
                  <a:pt x="987" y="836"/>
                </a:cubicBezTo>
                <a:cubicBezTo>
                  <a:pt x="1087" y="707"/>
                  <a:pt x="1087" y="572"/>
                  <a:pt x="1069" y="481"/>
                </a:cubicBezTo>
                <a:cubicBezTo>
                  <a:pt x="1042" y="337"/>
                  <a:pt x="948" y="201"/>
                  <a:pt x="824" y="128"/>
                </a:cubicBezTo>
                <a:cubicBezTo>
                  <a:pt x="820" y="126"/>
                  <a:pt x="820" y="126"/>
                  <a:pt x="820" y="126"/>
                </a:cubicBezTo>
                <a:cubicBezTo>
                  <a:pt x="695" y="55"/>
                  <a:pt x="530" y="41"/>
                  <a:pt x="392" y="90"/>
                </a:cubicBezTo>
                <a:cubicBezTo>
                  <a:pt x="304" y="120"/>
                  <a:pt x="187" y="188"/>
                  <a:pt x="125" y="339"/>
                </a:cubicBezTo>
                <a:cubicBezTo>
                  <a:pt x="68" y="477"/>
                  <a:pt x="79" y="600"/>
                  <a:pt x="88" y="708"/>
                </a:cubicBezTo>
                <a:cubicBezTo>
                  <a:pt x="96" y="795"/>
                  <a:pt x="102" y="871"/>
                  <a:pt x="75" y="939"/>
                </a:cubicBezTo>
                <a:close/>
              </a:path>
            </a:pathLst>
          </a:custGeom>
          <a:solidFill>
            <a:srgbClr val="92D050"/>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9" name="Freeform 16">
            <a:extLst>
              <a:ext uri="{FF2B5EF4-FFF2-40B4-BE49-F238E27FC236}">
                <a16:creationId xmlns:a16="http://schemas.microsoft.com/office/drawing/2014/main" id="{3860254A-D25A-4277-8FEC-44615C66D5B8}"/>
              </a:ext>
            </a:extLst>
          </p:cNvPr>
          <p:cNvSpPr>
            <a:spLocks/>
          </p:cNvSpPr>
          <p:nvPr/>
        </p:nvSpPr>
        <p:spPr bwMode="auto">
          <a:xfrm flipH="1">
            <a:off x="1620742" y="882698"/>
            <a:ext cx="504825" cy="579438"/>
          </a:xfrm>
          <a:custGeom>
            <a:avLst/>
            <a:gdLst/>
            <a:ahLst/>
            <a:cxnLst>
              <a:cxn ang="0">
                <a:pos x="90" y="42"/>
              </a:cxn>
              <a:cxn ang="0">
                <a:pos x="16" y="171"/>
              </a:cxn>
              <a:cxn ang="0">
                <a:pos x="15" y="174"/>
              </a:cxn>
              <a:cxn ang="0">
                <a:pos x="4" y="267"/>
              </a:cxn>
              <a:cxn ang="0">
                <a:pos x="40" y="375"/>
              </a:cxn>
              <a:cxn ang="0">
                <a:pos x="44" y="375"/>
              </a:cxn>
              <a:cxn ang="0">
                <a:pos x="112" y="379"/>
              </a:cxn>
              <a:cxn ang="0">
                <a:pos x="149" y="332"/>
              </a:cxn>
              <a:cxn ang="0">
                <a:pos x="149" y="331"/>
              </a:cxn>
              <a:cxn ang="0">
                <a:pos x="148" y="330"/>
              </a:cxn>
              <a:cxn ang="0">
                <a:pos x="131" y="312"/>
              </a:cxn>
              <a:cxn ang="0">
                <a:pos x="134" y="301"/>
              </a:cxn>
              <a:cxn ang="0">
                <a:pos x="145" y="304"/>
              </a:cxn>
              <a:cxn ang="0">
                <a:pos x="192" y="323"/>
              </a:cxn>
              <a:cxn ang="0">
                <a:pos x="202" y="327"/>
              </a:cxn>
              <a:cxn ang="0">
                <a:pos x="197" y="337"/>
              </a:cxn>
              <a:cxn ang="0">
                <a:pos x="171" y="340"/>
              </a:cxn>
              <a:cxn ang="0">
                <a:pos x="137" y="391"/>
              </a:cxn>
              <a:cxn ang="0">
                <a:pos x="254" y="416"/>
              </a:cxn>
              <a:cxn ang="0">
                <a:pos x="319" y="366"/>
              </a:cxn>
              <a:cxn ang="0">
                <a:pos x="320" y="365"/>
              </a:cxn>
              <a:cxn ang="0">
                <a:pos x="312" y="237"/>
              </a:cxn>
              <a:cxn ang="0">
                <a:pos x="306" y="232"/>
              </a:cxn>
              <a:cxn ang="0">
                <a:pos x="307" y="226"/>
              </a:cxn>
              <a:cxn ang="0">
                <a:pos x="247" y="115"/>
              </a:cxn>
              <a:cxn ang="0">
                <a:pos x="227" y="149"/>
              </a:cxn>
              <a:cxn ang="0">
                <a:pos x="180" y="179"/>
              </a:cxn>
              <a:cxn ang="0">
                <a:pos x="108" y="171"/>
              </a:cxn>
              <a:cxn ang="0">
                <a:pos x="106" y="171"/>
              </a:cxn>
              <a:cxn ang="0">
                <a:pos x="104" y="169"/>
              </a:cxn>
              <a:cxn ang="0">
                <a:pos x="85" y="182"/>
              </a:cxn>
              <a:cxn ang="0">
                <a:pos x="78" y="181"/>
              </a:cxn>
              <a:cxn ang="0">
                <a:pos x="75" y="178"/>
              </a:cxn>
              <a:cxn ang="0">
                <a:pos x="79" y="168"/>
              </a:cxn>
              <a:cxn ang="0">
                <a:pos x="106" y="126"/>
              </a:cxn>
              <a:cxn ang="0">
                <a:pos x="114" y="118"/>
              </a:cxn>
              <a:cxn ang="0">
                <a:pos x="122" y="125"/>
              </a:cxn>
              <a:cxn ang="0">
                <a:pos x="118" y="150"/>
              </a:cxn>
              <a:cxn ang="0">
                <a:pos x="210" y="134"/>
              </a:cxn>
              <a:cxn ang="0">
                <a:pos x="229" y="96"/>
              </a:cxn>
              <a:cxn ang="0">
                <a:pos x="192" y="14"/>
              </a:cxn>
              <a:cxn ang="0">
                <a:pos x="164" y="4"/>
              </a:cxn>
              <a:cxn ang="0">
                <a:pos x="110" y="18"/>
              </a:cxn>
              <a:cxn ang="0">
                <a:pos x="90" y="42"/>
              </a:cxn>
            </a:cxnLst>
            <a:rect l="0" t="0" r="r" b="b"/>
            <a:pathLst>
              <a:path w="372" h="428">
                <a:moveTo>
                  <a:pt x="90" y="42"/>
                </a:moveTo>
                <a:cubicBezTo>
                  <a:pt x="16" y="171"/>
                  <a:pt x="16" y="171"/>
                  <a:pt x="16" y="171"/>
                </a:cubicBezTo>
                <a:cubicBezTo>
                  <a:pt x="16" y="172"/>
                  <a:pt x="16" y="173"/>
                  <a:pt x="15" y="174"/>
                </a:cubicBezTo>
                <a:cubicBezTo>
                  <a:pt x="15" y="175"/>
                  <a:pt x="0" y="215"/>
                  <a:pt x="4" y="267"/>
                </a:cubicBezTo>
                <a:cubicBezTo>
                  <a:pt x="6" y="307"/>
                  <a:pt x="19" y="343"/>
                  <a:pt x="40" y="375"/>
                </a:cubicBezTo>
                <a:cubicBezTo>
                  <a:pt x="42" y="375"/>
                  <a:pt x="43" y="375"/>
                  <a:pt x="44" y="375"/>
                </a:cubicBezTo>
                <a:cubicBezTo>
                  <a:pt x="71" y="387"/>
                  <a:pt x="93" y="388"/>
                  <a:pt x="112" y="379"/>
                </a:cubicBezTo>
                <a:cubicBezTo>
                  <a:pt x="139" y="366"/>
                  <a:pt x="149" y="333"/>
                  <a:pt x="149" y="332"/>
                </a:cubicBezTo>
                <a:cubicBezTo>
                  <a:pt x="149" y="332"/>
                  <a:pt x="149" y="332"/>
                  <a:pt x="149" y="331"/>
                </a:cubicBezTo>
                <a:cubicBezTo>
                  <a:pt x="149" y="331"/>
                  <a:pt x="148" y="331"/>
                  <a:pt x="148" y="330"/>
                </a:cubicBezTo>
                <a:cubicBezTo>
                  <a:pt x="137" y="322"/>
                  <a:pt x="131" y="312"/>
                  <a:pt x="131" y="312"/>
                </a:cubicBezTo>
                <a:cubicBezTo>
                  <a:pt x="129" y="308"/>
                  <a:pt x="130" y="303"/>
                  <a:pt x="134" y="301"/>
                </a:cubicBezTo>
                <a:cubicBezTo>
                  <a:pt x="138" y="299"/>
                  <a:pt x="142" y="300"/>
                  <a:pt x="145" y="304"/>
                </a:cubicBezTo>
                <a:cubicBezTo>
                  <a:pt x="145" y="305"/>
                  <a:pt x="162" y="334"/>
                  <a:pt x="192" y="323"/>
                </a:cubicBezTo>
                <a:cubicBezTo>
                  <a:pt x="196" y="321"/>
                  <a:pt x="200" y="323"/>
                  <a:pt x="202" y="327"/>
                </a:cubicBezTo>
                <a:cubicBezTo>
                  <a:pt x="203" y="331"/>
                  <a:pt x="201" y="336"/>
                  <a:pt x="197" y="337"/>
                </a:cubicBezTo>
                <a:cubicBezTo>
                  <a:pt x="188" y="341"/>
                  <a:pt x="179" y="342"/>
                  <a:pt x="171" y="340"/>
                </a:cubicBezTo>
                <a:cubicBezTo>
                  <a:pt x="168" y="348"/>
                  <a:pt x="159" y="373"/>
                  <a:pt x="137" y="391"/>
                </a:cubicBezTo>
                <a:cubicBezTo>
                  <a:pt x="171" y="421"/>
                  <a:pt x="223" y="428"/>
                  <a:pt x="254" y="416"/>
                </a:cubicBezTo>
                <a:cubicBezTo>
                  <a:pt x="298" y="400"/>
                  <a:pt x="319" y="366"/>
                  <a:pt x="319" y="366"/>
                </a:cubicBezTo>
                <a:cubicBezTo>
                  <a:pt x="320" y="365"/>
                  <a:pt x="320" y="365"/>
                  <a:pt x="320" y="365"/>
                </a:cubicBezTo>
                <a:cubicBezTo>
                  <a:pt x="372" y="283"/>
                  <a:pt x="314" y="238"/>
                  <a:pt x="312" y="237"/>
                </a:cubicBezTo>
                <a:cubicBezTo>
                  <a:pt x="306" y="232"/>
                  <a:pt x="306" y="232"/>
                  <a:pt x="306" y="232"/>
                </a:cubicBezTo>
                <a:cubicBezTo>
                  <a:pt x="307" y="226"/>
                  <a:pt x="307" y="226"/>
                  <a:pt x="307" y="226"/>
                </a:cubicBezTo>
                <a:cubicBezTo>
                  <a:pt x="316" y="167"/>
                  <a:pt x="272" y="131"/>
                  <a:pt x="247" y="115"/>
                </a:cubicBezTo>
                <a:cubicBezTo>
                  <a:pt x="244" y="125"/>
                  <a:pt x="237" y="137"/>
                  <a:pt x="227" y="149"/>
                </a:cubicBezTo>
                <a:cubicBezTo>
                  <a:pt x="214" y="164"/>
                  <a:pt x="198" y="174"/>
                  <a:pt x="180" y="179"/>
                </a:cubicBezTo>
                <a:cubicBezTo>
                  <a:pt x="158" y="185"/>
                  <a:pt x="133" y="182"/>
                  <a:pt x="108" y="171"/>
                </a:cubicBezTo>
                <a:cubicBezTo>
                  <a:pt x="107" y="171"/>
                  <a:pt x="107" y="171"/>
                  <a:pt x="106" y="171"/>
                </a:cubicBezTo>
                <a:cubicBezTo>
                  <a:pt x="106" y="170"/>
                  <a:pt x="105" y="170"/>
                  <a:pt x="104" y="169"/>
                </a:cubicBezTo>
                <a:cubicBezTo>
                  <a:pt x="95" y="178"/>
                  <a:pt x="86" y="182"/>
                  <a:pt x="85" y="182"/>
                </a:cubicBezTo>
                <a:cubicBezTo>
                  <a:pt x="83" y="183"/>
                  <a:pt x="81" y="183"/>
                  <a:pt x="78" y="181"/>
                </a:cubicBezTo>
                <a:cubicBezTo>
                  <a:pt x="77" y="181"/>
                  <a:pt x="76" y="179"/>
                  <a:pt x="75" y="178"/>
                </a:cubicBezTo>
                <a:cubicBezTo>
                  <a:pt x="74" y="174"/>
                  <a:pt x="75" y="169"/>
                  <a:pt x="79" y="168"/>
                </a:cubicBezTo>
                <a:cubicBezTo>
                  <a:pt x="81" y="167"/>
                  <a:pt x="108" y="155"/>
                  <a:pt x="106" y="126"/>
                </a:cubicBezTo>
                <a:cubicBezTo>
                  <a:pt x="106" y="122"/>
                  <a:pt x="109" y="118"/>
                  <a:pt x="114" y="118"/>
                </a:cubicBezTo>
                <a:cubicBezTo>
                  <a:pt x="118" y="118"/>
                  <a:pt x="122" y="121"/>
                  <a:pt x="122" y="125"/>
                </a:cubicBezTo>
                <a:cubicBezTo>
                  <a:pt x="123" y="135"/>
                  <a:pt x="121" y="143"/>
                  <a:pt x="118" y="150"/>
                </a:cubicBezTo>
                <a:cubicBezTo>
                  <a:pt x="167" y="171"/>
                  <a:pt x="196" y="149"/>
                  <a:pt x="210" y="134"/>
                </a:cubicBezTo>
                <a:cubicBezTo>
                  <a:pt x="224" y="117"/>
                  <a:pt x="229" y="97"/>
                  <a:pt x="229" y="96"/>
                </a:cubicBezTo>
                <a:cubicBezTo>
                  <a:pt x="236" y="63"/>
                  <a:pt x="221" y="31"/>
                  <a:pt x="192" y="14"/>
                </a:cubicBezTo>
                <a:cubicBezTo>
                  <a:pt x="183" y="10"/>
                  <a:pt x="174" y="6"/>
                  <a:pt x="164" y="4"/>
                </a:cubicBezTo>
                <a:cubicBezTo>
                  <a:pt x="145" y="0"/>
                  <a:pt x="127" y="5"/>
                  <a:pt x="110" y="18"/>
                </a:cubicBezTo>
                <a:cubicBezTo>
                  <a:pt x="97" y="29"/>
                  <a:pt x="90" y="42"/>
                  <a:pt x="90" y="42"/>
                </a:cubicBezTo>
                <a:close/>
              </a:path>
            </a:pathLst>
          </a:custGeom>
          <a:solidFill>
            <a:srgbClr val="58C3CD"/>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0" name="Freeform 17">
            <a:extLst>
              <a:ext uri="{FF2B5EF4-FFF2-40B4-BE49-F238E27FC236}">
                <a16:creationId xmlns:a16="http://schemas.microsoft.com/office/drawing/2014/main" id="{45B9D892-A0F4-4BF6-B4CC-AA592578A719}"/>
              </a:ext>
            </a:extLst>
          </p:cNvPr>
          <p:cNvSpPr>
            <a:spLocks/>
          </p:cNvSpPr>
          <p:nvPr/>
        </p:nvSpPr>
        <p:spPr bwMode="auto">
          <a:xfrm flipH="1">
            <a:off x="1674717" y="1197023"/>
            <a:ext cx="757238" cy="698501"/>
          </a:xfrm>
          <a:custGeom>
            <a:avLst/>
            <a:gdLst/>
            <a:ahLst/>
            <a:cxnLst>
              <a:cxn ang="0">
                <a:pos x="362" y="381"/>
              </a:cxn>
              <a:cxn ang="0">
                <a:pos x="272" y="324"/>
              </a:cxn>
              <a:cxn ang="0">
                <a:pos x="187" y="270"/>
              </a:cxn>
              <a:cxn ang="0">
                <a:pos x="206" y="257"/>
              </a:cxn>
              <a:cxn ang="0">
                <a:pos x="310" y="296"/>
              </a:cxn>
              <a:cxn ang="0">
                <a:pos x="325" y="302"/>
              </a:cxn>
              <a:cxn ang="0">
                <a:pos x="409" y="373"/>
              </a:cxn>
              <a:cxn ang="0">
                <a:pos x="464" y="367"/>
              </a:cxn>
              <a:cxn ang="0">
                <a:pos x="513" y="267"/>
              </a:cxn>
              <a:cxn ang="0">
                <a:pos x="518" y="254"/>
              </a:cxn>
              <a:cxn ang="0">
                <a:pos x="488" y="206"/>
              </a:cxn>
              <a:cxn ang="0">
                <a:pos x="370" y="192"/>
              </a:cxn>
              <a:cxn ang="0">
                <a:pos x="294" y="175"/>
              </a:cxn>
              <a:cxn ang="0">
                <a:pos x="330" y="218"/>
              </a:cxn>
              <a:cxn ang="0">
                <a:pos x="313" y="221"/>
              </a:cxn>
              <a:cxn ang="0">
                <a:pos x="206" y="36"/>
              </a:cxn>
              <a:cxn ang="0">
                <a:pos x="34" y="300"/>
              </a:cxn>
              <a:cxn ang="0">
                <a:pos x="24" y="452"/>
              </a:cxn>
              <a:cxn ang="0">
                <a:pos x="67" y="488"/>
              </a:cxn>
              <a:cxn ang="0">
                <a:pos x="182" y="495"/>
              </a:cxn>
              <a:cxn ang="0">
                <a:pos x="188" y="492"/>
              </a:cxn>
              <a:cxn ang="0">
                <a:pos x="251" y="369"/>
              </a:cxn>
              <a:cxn ang="0">
                <a:pos x="208" y="383"/>
              </a:cxn>
              <a:cxn ang="0">
                <a:pos x="202" y="374"/>
              </a:cxn>
              <a:cxn ang="0">
                <a:pos x="227" y="366"/>
              </a:cxn>
              <a:cxn ang="0">
                <a:pos x="258" y="336"/>
              </a:cxn>
              <a:cxn ang="0">
                <a:pos x="270" y="346"/>
              </a:cxn>
              <a:cxn ang="0">
                <a:pos x="215" y="502"/>
              </a:cxn>
              <a:cxn ang="0">
                <a:pos x="345" y="463"/>
              </a:cxn>
              <a:cxn ang="0">
                <a:pos x="365" y="414"/>
              </a:cxn>
              <a:cxn ang="0">
                <a:pos x="388" y="414"/>
              </a:cxn>
              <a:cxn ang="0">
                <a:pos x="426" y="416"/>
              </a:cxn>
              <a:cxn ang="0">
                <a:pos x="406" y="396"/>
              </a:cxn>
            </a:cxnLst>
            <a:rect l="0" t="0" r="r" b="b"/>
            <a:pathLst>
              <a:path w="559" h="516">
                <a:moveTo>
                  <a:pt x="406" y="396"/>
                </a:moveTo>
                <a:cubicBezTo>
                  <a:pt x="393" y="394"/>
                  <a:pt x="377" y="390"/>
                  <a:pt x="362" y="381"/>
                </a:cubicBezTo>
                <a:cubicBezTo>
                  <a:pt x="342" y="370"/>
                  <a:pt x="323" y="351"/>
                  <a:pt x="308" y="321"/>
                </a:cubicBezTo>
                <a:cubicBezTo>
                  <a:pt x="300" y="323"/>
                  <a:pt x="287" y="325"/>
                  <a:pt x="272" y="324"/>
                </a:cubicBezTo>
                <a:cubicBezTo>
                  <a:pt x="260" y="323"/>
                  <a:pt x="244" y="320"/>
                  <a:pt x="228" y="311"/>
                </a:cubicBezTo>
                <a:cubicBezTo>
                  <a:pt x="214" y="303"/>
                  <a:pt x="199" y="290"/>
                  <a:pt x="187" y="270"/>
                </a:cubicBezTo>
                <a:cubicBezTo>
                  <a:pt x="183" y="264"/>
                  <a:pt x="185" y="257"/>
                  <a:pt x="190" y="254"/>
                </a:cubicBezTo>
                <a:cubicBezTo>
                  <a:pt x="196" y="250"/>
                  <a:pt x="203" y="252"/>
                  <a:pt x="206" y="257"/>
                </a:cubicBezTo>
                <a:cubicBezTo>
                  <a:pt x="243" y="315"/>
                  <a:pt x="295" y="301"/>
                  <a:pt x="308" y="297"/>
                </a:cubicBezTo>
                <a:cubicBezTo>
                  <a:pt x="308" y="296"/>
                  <a:pt x="309" y="296"/>
                  <a:pt x="310" y="296"/>
                </a:cubicBezTo>
                <a:cubicBezTo>
                  <a:pt x="313" y="294"/>
                  <a:pt x="316" y="294"/>
                  <a:pt x="319" y="296"/>
                </a:cubicBezTo>
                <a:cubicBezTo>
                  <a:pt x="322" y="297"/>
                  <a:pt x="324" y="299"/>
                  <a:pt x="325" y="302"/>
                </a:cubicBezTo>
                <a:cubicBezTo>
                  <a:pt x="326" y="303"/>
                  <a:pt x="326" y="303"/>
                  <a:pt x="326" y="304"/>
                </a:cubicBezTo>
                <a:cubicBezTo>
                  <a:pt x="344" y="345"/>
                  <a:pt x="372" y="368"/>
                  <a:pt x="409" y="373"/>
                </a:cubicBezTo>
                <a:cubicBezTo>
                  <a:pt x="438" y="376"/>
                  <a:pt x="461" y="368"/>
                  <a:pt x="462" y="368"/>
                </a:cubicBezTo>
                <a:cubicBezTo>
                  <a:pt x="462" y="367"/>
                  <a:pt x="463" y="367"/>
                  <a:pt x="464" y="367"/>
                </a:cubicBezTo>
                <a:cubicBezTo>
                  <a:pt x="490" y="353"/>
                  <a:pt x="506" y="333"/>
                  <a:pt x="512" y="308"/>
                </a:cubicBezTo>
                <a:cubicBezTo>
                  <a:pt x="517" y="285"/>
                  <a:pt x="513" y="267"/>
                  <a:pt x="513" y="267"/>
                </a:cubicBezTo>
                <a:cubicBezTo>
                  <a:pt x="511" y="259"/>
                  <a:pt x="511" y="259"/>
                  <a:pt x="511" y="259"/>
                </a:cubicBezTo>
                <a:cubicBezTo>
                  <a:pt x="518" y="254"/>
                  <a:pt x="518" y="254"/>
                  <a:pt x="518" y="254"/>
                </a:cubicBezTo>
                <a:cubicBezTo>
                  <a:pt x="559" y="224"/>
                  <a:pt x="557" y="186"/>
                  <a:pt x="551" y="163"/>
                </a:cubicBezTo>
                <a:cubicBezTo>
                  <a:pt x="539" y="177"/>
                  <a:pt x="518" y="195"/>
                  <a:pt x="488" y="206"/>
                </a:cubicBezTo>
                <a:cubicBezTo>
                  <a:pt x="465" y="214"/>
                  <a:pt x="438" y="215"/>
                  <a:pt x="410" y="208"/>
                </a:cubicBezTo>
                <a:cubicBezTo>
                  <a:pt x="396" y="205"/>
                  <a:pt x="382" y="199"/>
                  <a:pt x="370" y="192"/>
                </a:cubicBezTo>
                <a:cubicBezTo>
                  <a:pt x="359" y="186"/>
                  <a:pt x="350" y="179"/>
                  <a:pt x="342" y="171"/>
                </a:cubicBezTo>
                <a:cubicBezTo>
                  <a:pt x="327" y="176"/>
                  <a:pt x="311" y="178"/>
                  <a:pt x="294" y="175"/>
                </a:cubicBezTo>
                <a:cubicBezTo>
                  <a:pt x="304" y="184"/>
                  <a:pt x="315" y="193"/>
                  <a:pt x="327" y="202"/>
                </a:cubicBezTo>
                <a:cubicBezTo>
                  <a:pt x="332" y="205"/>
                  <a:pt x="333" y="213"/>
                  <a:pt x="330" y="218"/>
                </a:cubicBezTo>
                <a:cubicBezTo>
                  <a:pt x="326" y="223"/>
                  <a:pt x="319" y="224"/>
                  <a:pt x="314" y="221"/>
                </a:cubicBezTo>
                <a:cubicBezTo>
                  <a:pt x="314" y="221"/>
                  <a:pt x="314" y="221"/>
                  <a:pt x="313" y="221"/>
                </a:cubicBezTo>
                <a:cubicBezTo>
                  <a:pt x="277" y="195"/>
                  <a:pt x="249" y="165"/>
                  <a:pt x="231" y="129"/>
                </a:cubicBezTo>
                <a:cubicBezTo>
                  <a:pt x="217" y="101"/>
                  <a:pt x="209" y="69"/>
                  <a:pt x="206" y="36"/>
                </a:cubicBezTo>
                <a:cubicBezTo>
                  <a:pt x="206" y="23"/>
                  <a:pt x="206" y="11"/>
                  <a:pt x="207" y="0"/>
                </a:cubicBezTo>
                <a:cubicBezTo>
                  <a:pt x="34" y="300"/>
                  <a:pt x="34" y="300"/>
                  <a:pt x="34" y="300"/>
                </a:cubicBezTo>
                <a:cubicBezTo>
                  <a:pt x="17" y="329"/>
                  <a:pt x="2" y="357"/>
                  <a:pt x="1" y="389"/>
                </a:cubicBezTo>
                <a:cubicBezTo>
                  <a:pt x="0" y="427"/>
                  <a:pt x="24" y="452"/>
                  <a:pt x="24" y="452"/>
                </a:cubicBezTo>
                <a:cubicBezTo>
                  <a:pt x="24" y="453"/>
                  <a:pt x="24" y="453"/>
                  <a:pt x="24" y="453"/>
                </a:cubicBezTo>
                <a:cubicBezTo>
                  <a:pt x="38" y="467"/>
                  <a:pt x="52" y="479"/>
                  <a:pt x="67" y="488"/>
                </a:cubicBezTo>
                <a:cubicBezTo>
                  <a:pt x="93" y="502"/>
                  <a:pt x="120" y="508"/>
                  <a:pt x="148" y="505"/>
                </a:cubicBezTo>
                <a:cubicBezTo>
                  <a:pt x="169" y="502"/>
                  <a:pt x="182" y="495"/>
                  <a:pt x="182" y="495"/>
                </a:cubicBezTo>
                <a:cubicBezTo>
                  <a:pt x="187" y="492"/>
                  <a:pt x="187" y="492"/>
                  <a:pt x="187" y="492"/>
                </a:cubicBezTo>
                <a:cubicBezTo>
                  <a:pt x="188" y="492"/>
                  <a:pt x="188" y="492"/>
                  <a:pt x="188" y="492"/>
                </a:cubicBezTo>
                <a:cubicBezTo>
                  <a:pt x="193" y="489"/>
                  <a:pt x="202" y="484"/>
                  <a:pt x="210" y="476"/>
                </a:cubicBezTo>
                <a:cubicBezTo>
                  <a:pt x="225" y="462"/>
                  <a:pt x="257" y="424"/>
                  <a:pt x="251" y="369"/>
                </a:cubicBezTo>
                <a:cubicBezTo>
                  <a:pt x="244" y="375"/>
                  <a:pt x="237" y="379"/>
                  <a:pt x="231" y="381"/>
                </a:cubicBezTo>
                <a:cubicBezTo>
                  <a:pt x="219" y="384"/>
                  <a:pt x="209" y="383"/>
                  <a:pt x="208" y="383"/>
                </a:cubicBezTo>
                <a:cubicBezTo>
                  <a:pt x="207" y="382"/>
                  <a:pt x="206" y="382"/>
                  <a:pt x="205" y="382"/>
                </a:cubicBezTo>
                <a:cubicBezTo>
                  <a:pt x="203" y="380"/>
                  <a:pt x="201" y="377"/>
                  <a:pt x="202" y="374"/>
                </a:cubicBezTo>
                <a:cubicBezTo>
                  <a:pt x="202" y="369"/>
                  <a:pt x="206" y="367"/>
                  <a:pt x="211" y="367"/>
                </a:cubicBezTo>
                <a:cubicBezTo>
                  <a:pt x="211" y="367"/>
                  <a:pt x="218" y="368"/>
                  <a:pt x="227" y="366"/>
                </a:cubicBezTo>
                <a:cubicBezTo>
                  <a:pt x="237" y="362"/>
                  <a:pt x="245" y="354"/>
                  <a:pt x="248" y="341"/>
                </a:cubicBezTo>
                <a:cubicBezTo>
                  <a:pt x="249" y="337"/>
                  <a:pt x="254" y="335"/>
                  <a:pt x="258" y="336"/>
                </a:cubicBezTo>
                <a:cubicBezTo>
                  <a:pt x="259" y="336"/>
                  <a:pt x="259" y="337"/>
                  <a:pt x="260" y="337"/>
                </a:cubicBezTo>
                <a:cubicBezTo>
                  <a:pt x="265" y="338"/>
                  <a:pt x="269" y="341"/>
                  <a:pt x="270" y="346"/>
                </a:cubicBezTo>
                <a:cubicBezTo>
                  <a:pt x="289" y="422"/>
                  <a:pt x="246" y="474"/>
                  <a:pt x="226" y="493"/>
                </a:cubicBezTo>
                <a:cubicBezTo>
                  <a:pt x="222" y="497"/>
                  <a:pt x="218" y="500"/>
                  <a:pt x="215" y="502"/>
                </a:cubicBezTo>
                <a:cubicBezTo>
                  <a:pt x="262" y="516"/>
                  <a:pt x="306" y="503"/>
                  <a:pt x="343" y="465"/>
                </a:cubicBezTo>
                <a:cubicBezTo>
                  <a:pt x="343" y="464"/>
                  <a:pt x="344" y="463"/>
                  <a:pt x="345" y="463"/>
                </a:cubicBezTo>
                <a:cubicBezTo>
                  <a:pt x="345" y="462"/>
                  <a:pt x="346" y="461"/>
                  <a:pt x="346" y="461"/>
                </a:cubicBezTo>
                <a:cubicBezTo>
                  <a:pt x="351" y="456"/>
                  <a:pt x="365" y="436"/>
                  <a:pt x="365" y="414"/>
                </a:cubicBezTo>
                <a:cubicBezTo>
                  <a:pt x="365" y="408"/>
                  <a:pt x="370" y="403"/>
                  <a:pt x="377" y="403"/>
                </a:cubicBezTo>
                <a:cubicBezTo>
                  <a:pt x="383" y="402"/>
                  <a:pt x="388" y="408"/>
                  <a:pt x="388" y="414"/>
                </a:cubicBezTo>
                <a:cubicBezTo>
                  <a:pt x="389" y="428"/>
                  <a:pt x="385" y="441"/>
                  <a:pt x="380" y="451"/>
                </a:cubicBezTo>
                <a:cubicBezTo>
                  <a:pt x="398" y="444"/>
                  <a:pt x="413" y="433"/>
                  <a:pt x="426" y="416"/>
                </a:cubicBezTo>
                <a:cubicBezTo>
                  <a:pt x="432" y="409"/>
                  <a:pt x="436" y="402"/>
                  <a:pt x="439" y="396"/>
                </a:cubicBezTo>
                <a:cubicBezTo>
                  <a:pt x="430" y="397"/>
                  <a:pt x="418" y="397"/>
                  <a:pt x="406" y="396"/>
                </a:cubicBezTo>
                <a:close/>
              </a:path>
            </a:pathLst>
          </a:custGeom>
          <a:solidFill>
            <a:srgbClr val="25B3E5"/>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1" name="Freeform 18">
            <a:extLst>
              <a:ext uri="{FF2B5EF4-FFF2-40B4-BE49-F238E27FC236}">
                <a16:creationId xmlns:a16="http://schemas.microsoft.com/office/drawing/2014/main" id="{1E2594C6-335E-4A36-A9B5-D9A819557C78}"/>
              </a:ext>
            </a:extLst>
          </p:cNvPr>
          <p:cNvSpPr>
            <a:spLocks/>
          </p:cNvSpPr>
          <p:nvPr/>
        </p:nvSpPr>
        <p:spPr bwMode="auto">
          <a:xfrm flipH="1">
            <a:off x="2014442" y="762047"/>
            <a:ext cx="812800" cy="939801"/>
          </a:xfrm>
          <a:custGeom>
            <a:avLst/>
            <a:gdLst/>
            <a:ahLst/>
            <a:cxnLst>
              <a:cxn ang="0">
                <a:pos x="234" y="325"/>
              </a:cxn>
              <a:cxn ang="0">
                <a:pos x="132" y="258"/>
              </a:cxn>
              <a:cxn ang="0">
                <a:pos x="171" y="259"/>
              </a:cxn>
              <a:cxn ang="0">
                <a:pos x="457" y="297"/>
              </a:cxn>
              <a:cxn ang="0">
                <a:pos x="511" y="248"/>
              </a:cxn>
              <a:cxn ang="0">
                <a:pos x="588" y="117"/>
              </a:cxn>
              <a:cxn ang="0">
                <a:pos x="593" y="106"/>
              </a:cxn>
              <a:cxn ang="0">
                <a:pos x="562" y="16"/>
              </a:cxn>
              <a:cxn ang="0">
                <a:pos x="471" y="25"/>
              </a:cxn>
              <a:cxn ang="0">
                <a:pos x="449" y="107"/>
              </a:cxn>
              <a:cxn ang="0">
                <a:pos x="509" y="138"/>
              </a:cxn>
              <a:cxn ang="0">
                <a:pos x="485" y="180"/>
              </a:cxn>
              <a:cxn ang="0">
                <a:pos x="470" y="191"/>
              </a:cxn>
              <a:cxn ang="0">
                <a:pos x="423" y="100"/>
              </a:cxn>
              <a:cxn ang="0">
                <a:pos x="431" y="10"/>
              </a:cxn>
              <a:cxn ang="0">
                <a:pos x="316" y="25"/>
              </a:cxn>
              <a:cxn ang="0">
                <a:pos x="310" y="23"/>
              </a:cxn>
              <a:cxn ang="0">
                <a:pos x="260" y="21"/>
              </a:cxn>
              <a:cxn ang="0">
                <a:pos x="196" y="83"/>
              </a:cxn>
              <a:cxn ang="0">
                <a:pos x="224" y="164"/>
              </a:cxn>
              <a:cxn ang="0">
                <a:pos x="301" y="139"/>
              </a:cxn>
              <a:cxn ang="0">
                <a:pos x="308" y="109"/>
              </a:cxn>
              <a:cxn ang="0">
                <a:pos x="350" y="139"/>
              </a:cxn>
              <a:cxn ang="0">
                <a:pos x="324" y="149"/>
              </a:cxn>
              <a:cxn ang="0">
                <a:pos x="322" y="151"/>
              </a:cxn>
              <a:cxn ang="0">
                <a:pos x="302" y="213"/>
              </a:cxn>
              <a:cxn ang="0">
                <a:pos x="294" y="251"/>
              </a:cxn>
              <a:cxn ang="0">
                <a:pos x="175" y="131"/>
              </a:cxn>
              <a:cxn ang="0">
                <a:pos x="113" y="134"/>
              </a:cxn>
              <a:cxn ang="0">
                <a:pos x="95" y="175"/>
              </a:cxn>
              <a:cxn ang="0">
                <a:pos x="92" y="176"/>
              </a:cxn>
              <a:cxn ang="0">
                <a:pos x="32" y="268"/>
              </a:cxn>
              <a:cxn ang="0">
                <a:pos x="33" y="274"/>
              </a:cxn>
              <a:cxn ang="0">
                <a:pos x="108" y="350"/>
              </a:cxn>
              <a:cxn ang="0">
                <a:pos x="185" y="332"/>
              </a:cxn>
              <a:cxn ang="0">
                <a:pos x="181" y="386"/>
              </a:cxn>
              <a:cxn ang="0">
                <a:pos x="180" y="400"/>
              </a:cxn>
              <a:cxn ang="0">
                <a:pos x="103" y="373"/>
              </a:cxn>
              <a:cxn ang="0">
                <a:pos x="1" y="357"/>
              </a:cxn>
              <a:cxn ang="0">
                <a:pos x="45" y="361"/>
              </a:cxn>
              <a:cxn ang="0">
                <a:pos x="10" y="417"/>
              </a:cxn>
              <a:cxn ang="0">
                <a:pos x="8" y="421"/>
              </a:cxn>
              <a:cxn ang="0">
                <a:pos x="39" y="551"/>
              </a:cxn>
              <a:cxn ang="0">
                <a:pos x="147" y="425"/>
              </a:cxn>
              <a:cxn ang="0">
                <a:pos x="220" y="424"/>
              </a:cxn>
              <a:cxn ang="0">
                <a:pos x="289" y="498"/>
              </a:cxn>
              <a:cxn ang="0">
                <a:pos x="154" y="448"/>
              </a:cxn>
              <a:cxn ang="0">
                <a:pos x="79" y="505"/>
              </a:cxn>
              <a:cxn ang="0">
                <a:pos x="62" y="576"/>
              </a:cxn>
              <a:cxn ang="0">
                <a:pos x="62" y="576"/>
              </a:cxn>
              <a:cxn ang="0">
                <a:pos x="63" y="578"/>
              </a:cxn>
              <a:cxn ang="0">
                <a:pos x="177" y="692"/>
              </a:cxn>
              <a:cxn ang="0">
                <a:pos x="241" y="681"/>
              </a:cxn>
              <a:cxn ang="0">
                <a:pos x="306" y="607"/>
              </a:cxn>
            </a:cxnLst>
            <a:rect l="0" t="0" r="r" b="b"/>
            <a:pathLst>
              <a:path w="600" h="693">
                <a:moveTo>
                  <a:pt x="475" y="312"/>
                </a:moveTo>
                <a:cubicBezTo>
                  <a:pt x="469" y="317"/>
                  <a:pt x="462" y="321"/>
                  <a:pt x="455" y="325"/>
                </a:cubicBezTo>
                <a:cubicBezTo>
                  <a:pt x="439" y="334"/>
                  <a:pt x="420" y="341"/>
                  <a:pt x="398" y="346"/>
                </a:cubicBezTo>
                <a:cubicBezTo>
                  <a:pt x="370" y="353"/>
                  <a:pt x="337" y="354"/>
                  <a:pt x="300" y="347"/>
                </a:cubicBezTo>
                <a:cubicBezTo>
                  <a:pt x="279" y="343"/>
                  <a:pt x="257" y="336"/>
                  <a:pt x="234" y="325"/>
                </a:cubicBezTo>
                <a:cubicBezTo>
                  <a:pt x="234" y="325"/>
                  <a:pt x="234" y="325"/>
                  <a:pt x="234" y="325"/>
                </a:cubicBezTo>
                <a:cubicBezTo>
                  <a:pt x="234" y="325"/>
                  <a:pt x="234" y="325"/>
                  <a:pt x="234" y="325"/>
                </a:cubicBezTo>
                <a:cubicBezTo>
                  <a:pt x="234" y="325"/>
                  <a:pt x="222" y="319"/>
                  <a:pt x="206" y="310"/>
                </a:cubicBezTo>
                <a:cubicBezTo>
                  <a:pt x="195" y="304"/>
                  <a:pt x="183" y="296"/>
                  <a:pt x="170" y="287"/>
                </a:cubicBezTo>
                <a:cubicBezTo>
                  <a:pt x="157" y="279"/>
                  <a:pt x="144" y="269"/>
                  <a:pt x="132" y="258"/>
                </a:cubicBezTo>
                <a:cubicBezTo>
                  <a:pt x="124" y="251"/>
                  <a:pt x="116" y="244"/>
                  <a:pt x="110" y="237"/>
                </a:cubicBezTo>
                <a:cubicBezTo>
                  <a:pt x="106" y="232"/>
                  <a:pt x="107" y="224"/>
                  <a:pt x="111" y="220"/>
                </a:cubicBezTo>
                <a:cubicBezTo>
                  <a:pt x="116" y="216"/>
                  <a:pt x="124" y="217"/>
                  <a:pt x="128" y="222"/>
                </a:cubicBezTo>
                <a:cubicBezTo>
                  <a:pt x="133" y="228"/>
                  <a:pt x="140" y="235"/>
                  <a:pt x="147" y="241"/>
                </a:cubicBezTo>
                <a:cubicBezTo>
                  <a:pt x="154" y="247"/>
                  <a:pt x="162" y="254"/>
                  <a:pt x="171" y="259"/>
                </a:cubicBezTo>
                <a:cubicBezTo>
                  <a:pt x="187" y="271"/>
                  <a:pt x="204" y="282"/>
                  <a:pt x="217" y="290"/>
                </a:cubicBezTo>
                <a:cubicBezTo>
                  <a:pt x="232" y="298"/>
                  <a:pt x="243" y="303"/>
                  <a:pt x="244" y="304"/>
                </a:cubicBezTo>
                <a:cubicBezTo>
                  <a:pt x="280" y="321"/>
                  <a:pt x="313" y="328"/>
                  <a:pt x="342" y="328"/>
                </a:cubicBezTo>
                <a:cubicBezTo>
                  <a:pt x="371" y="329"/>
                  <a:pt x="396" y="324"/>
                  <a:pt x="418" y="316"/>
                </a:cubicBezTo>
                <a:cubicBezTo>
                  <a:pt x="432" y="311"/>
                  <a:pt x="445" y="304"/>
                  <a:pt x="457" y="297"/>
                </a:cubicBezTo>
                <a:cubicBezTo>
                  <a:pt x="472" y="287"/>
                  <a:pt x="484" y="277"/>
                  <a:pt x="493" y="269"/>
                </a:cubicBezTo>
                <a:cubicBezTo>
                  <a:pt x="505" y="257"/>
                  <a:pt x="511" y="249"/>
                  <a:pt x="511" y="248"/>
                </a:cubicBezTo>
                <a:cubicBezTo>
                  <a:pt x="511" y="248"/>
                  <a:pt x="511" y="248"/>
                  <a:pt x="511" y="248"/>
                </a:cubicBezTo>
                <a:cubicBezTo>
                  <a:pt x="511" y="248"/>
                  <a:pt x="511" y="248"/>
                  <a:pt x="511" y="248"/>
                </a:cubicBezTo>
                <a:cubicBezTo>
                  <a:pt x="511" y="248"/>
                  <a:pt x="511" y="248"/>
                  <a:pt x="511" y="248"/>
                </a:cubicBezTo>
                <a:cubicBezTo>
                  <a:pt x="511" y="248"/>
                  <a:pt x="511" y="248"/>
                  <a:pt x="511" y="248"/>
                </a:cubicBezTo>
                <a:cubicBezTo>
                  <a:pt x="511" y="248"/>
                  <a:pt x="511" y="248"/>
                  <a:pt x="511" y="248"/>
                </a:cubicBezTo>
                <a:cubicBezTo>
                  <a:pt x="512" y="247"/>
                  <a:pt x="513" y="247"/>
                  <a:pt x="514" y="246"/>
                </a:cubicBezTo>
                <a:cubicBezTo>
                  <a:pt x="588" y="117"/>
                  <a:pt x="588" y="117"/>
                  <a:pt x="588" y="117"/>
                </a:cubicBezTo>
                <a:cubicBezTo>
                  <a:pt x="588" y="117"/>
                  <a:pt x="588" y="117"/>
                  <a:pt x="588" y="117"/>
                </a:cubicBezTo>
                <a:cubicBezTo>
                  <a:pt x="588" y="117"/>
                  <a:pt x="588" y="117"/>
                  <a:pt x="588" y="117"/>
                </a:cubicBezTo>
                <a:cubicBezTo>
                  <a:pt x="588" y="117"/>
                  <a:pt x="588" y="117"/>
                  <a:pt x="588" y="117"/>
                </a:cubicBezTo>
                <a:cubicBezTo>
                  <a:pt x="588" y="117"/>
                  <a:pt x="588" y="117"/>
                  <a:pt x="588" y="117"/>
                </a:cubicBezTo>
                <a:cubicBezTo>
                  <a:pt x="588" y="117"/>
                  <a:pt x="588" y="117"/>
                  <a:pt x="588" y="117"/>
                </a:cubicBezTo>
                <a:cubicBezTo>
                  <a:pt x="589" y="115"/>
                  <a:pt x="591" y="112"/>
                  <a:pt x="593" y="106"/>
                </a:cubicBezTo>
                <a:cubicBezTo>
                  <a:pt x="596" y="101"/>
                  <a:pt x="598" y="94"/>
                  <a:pt x="599" y="86"/>
                </a:cubicBezTo>
                <a:cubicBezTo>
                  <a:pt x="600" y="81"/>
                  <a:pt x="600" y="75"/>
                  <a:pt x="600" y="70"/>
                </a:cubicBezTo>
                <a:cubicBezTo>
                  <a:pt x="599" y="62"/>
                  <a:pt x="597" y="55"/>
                  <a:pt x="593" y="47"/>
                </a:cubicBezTo>
                <a:cubicBezTo>
                  <a:pt x="591" y="43"/>
                  <a:pt x="588" y="38"/>
                  <a:pt x="584" y="34"/>
                </a:cubicBezTo>
                <a:cubicBezTo>
                  <a:pt x="577" y="26"/>
                  <a:pt x="570" y="20"/>
                  <a:pt x="562" y="16"/>
                </a:cubicBezTo>
                <a:cubicBezTo>
                  <a:pt x="551" y="9"/>
                  <a:pt x="539" y="6"/>
                  <a:pt x="527" y="5"/>
                </a:cubicBezTo>
                <a:cubicBezTo>
                  <a:pt x="515" y="4"/>
                  <a:pt x="504" y="6"/>
                  <a:pt x="493" y="11"/>
                </a:cubicBezTo>
                <a:cubicBezTo>
                  <a:pt x="486" y="14"/>
                  <a:pt x="479" y="18"/>
                  <a:pt x="472" y="24"/>
                </a:cubicBezTo>
                <a:cubicBezTo>
                  <a:pt x="472" y="24"/>
                  <a:pt x="472" y="24"/>
                  <a:pt x="472" y="24"/>
                </a:cubicBezTo>
                <a:cubicBezTo>
                  <a:pt x="472" y="24"/>
                  <a:pt x="472" y="24"/>
                  <a:pt x="471" y="25"/>
                </a:cubicBezTo>
                <a:cubicBezTo>
                  <a:pt x="470" y="26"/>
                  <a:pt x="469" y="27"/>
                  <a:pt x="467" y="29"/>
                </a:cubicBezTo>
                <a:cubicBezTo>
                  <a:pt x="464" y="32"/>
                  <a:pt x="460" y="37"/>
                  <a:pt x="456" y="44"/>
                </a:cubicBezTo>
                <a:cubicBezTo>
                  <a:pt x="454" y="49"/>
                  <a:pt x="451" y="54"/>
                  <a:pt x="449" y="60"/>
                </a:cubicBezTo>
                <a:cubicBezTo>
                  <a:pt x="447" y="67"/>
                  <a:pt x="445" y="74"/>
                  <a:pt x="445" y="82"/>
                </a:cubicBezTo>
                <a:cubicBezTo>
                  <a:pt x="445" y="90"/>
                  <a:pt x="446" y="99"/>
                  <a:pt x="449" y="107"/>
                </a:cubicBezTo>
                <a:cubicBezTo>
                  <a:pt x="452" y="113"/>
                  <a:pt x="454" y="119"/>
                  <a:pt x="459" y="125"/>
                </a:cubicBezTo>
                <a:cubicBezTo>
                  <a:pt x="464" y="132"/>
                  <a:pt x="471" y="140"/>
                  <a:pt x="481" y="148"/>
                </a:cubicBezTo>
                <a:cubicBezTo>
                  <a:pt x="482" y="146"/>
                  <a:pt x="484" y="144"/>
                  <a:pt x="486" y="143"/>
                </a:cubicBezTo>
                <a:cubicBezTo>
                  <a:pt x="489" y="139"/>
                  <a:pt x="494" y="136"/>
                  <a:pt x="499" y="134"/>
                </a:cubicBezTo>
                <a:cubicBezTo>
                  <a:pt x="503" y="132"/>
                  <a:pt x="508" y="134"/>
                  <a:pt x="509" y="138"/>
                </a:cubicBezTo>
                <a:cubicBezTo>
                  <a:pt x="511" y="142"/>
                  <a:pt x="509" y="146"/>
                  <a:pt x="505" y="148"/>
                </a:cubicBezTo>
                <a:cubicBezTo>
                  <a:pt x="502" y="150"/>
                  <a:pt x="499" y="152"/>
                  <a:pt x="496" y="154"/>
                </a:cubicBezTo>
                <a:cubicBezTo>
                  <a:pt x="494" y="156"/>
                  <a:pt x="492" y="159"/>
                  <a:pt x="490" y="161"/>
                </a:cubicBezTo>
                <a:cubicBezTo>
                  <a:pt x="489" y="164"/>
                  <a:pt x="487" y="168"/>
                  <a:pt x="486" y="171"/>
                </a:cubicBezTo>
                <a:cubicBezTo>
                  <a:pt x="486" y="174"/>
                  <a:pt x="485" y="177"/>
                  <a:pt x="485" y="180"/>
                </a:cubicBezTo>
                <a:cubicBezTo>
                  <a:pt x="484" y="185"/>
                  <a:pt x="485" y="189"/>
                  <a:pt x="485" y="189"/>
                </a:cubicBezTo>
                <a:cubicBezTo>
                  <a:pt x="485" y="189"/>
                  <a:pt x="485" y="189"/>
                  <a:pt x="485" y="189"/>
                </a:cubicBezTo>
                <a:cubicBezTo>
                  <a:pt x="485" y="189"/>
                  <a:pt x="485" y="189"/>
                  <a:pt x="485" y="189"/>
                </a:cubicBezTo>
                <a:cubicBezTo>
                  <a:pt x="486" y="194"/>
                  <a:pt x="483" y="197"/>
                  <a:pt x="478" y="198"/>
                </a:cubicBezTo>
                <a:cubicBezTo>
                  <a:pt x="474" y="199"/>
                  <a:pt x="470" y="196"/>
                  <a:pt x="470" y="191"/>
                </a:cubicBezTo>
                <a:cubicBezTo>
                  <a:pt x="470" y="191"/>
                  <a:pt x="469" y="188"/>
                  <a:pt x="469" y="184"/>
                </a:cubicBezTo>
                <a:cubicBezTo>
                  <a:pt x="469" y="180"/>
                  <a:pt x="470" y="174"/>
                  <a:pt x="471" y="169"/>
                </a:cubicBezTo>
                <a:cubicBezTo>
                  <a:pt x="470" y="168"/>
                  <a:pt x="469" y="168"/>
                  <a:pt x="468" y="167"/>
                </a:cubicBezTo>
                <a:cubicBezTo>
                  <a:pt x="454" y="157"/>
                  <a:pt x="444" y="146"/>
                  <a:pt x="437" y="135"/>
                </a:cubicBezTo>
                <a:cubicBezTo>
                  <a:pt x="430" y="123"/>
                  <a:pt x="425" y="112"/>
                  <a:pt x="423" y="100"/>
                </a:cubicBezTo>
                <a:cubicBezTo>
                  <a:pt x="422" y="93"/>
                  <a:pt x="422" y="85"/>
                  <a:pt x="422" y="78"/>
                </a:cubicBezTo>
                <a:cubicBezTo>
                  <a:pt x="423" y="69"/>
                  <a:pt x="425" y="60"/>
                  <a:pt x="427" y="52"/>
                </a:cubicBezTo>
                <a:cubicBezTo>
                  <a:pt x="430" y="45"/>
                  <a:pt x="433" y="38"/>
                  <a:pt x="436" y="32"/>
                </a:cubicBezTo>
                <a:cubicBezTo>
                  <a:pt x="440" y="27"/>
                  <a:pt x="443" y="22"/>
                  <a:pt x="446" y="18"/>
                </a:cubicBezTo>
                <a:cubicBezTo>
                  <a:pt x="442" y="15"/>
                  <a:pt x="437" y="13"/>
                  <a:pt x="431" y="10"/>
                </a:cubicBezTo>
                <a:cubicBezTo>
                  <a:pt x="421" y="7"/>
                  <a:pt x="410" y="3"/>
                  <a:pt x="399" y="2"/>
                </a:cubicBezTo>
                <a:cubicBezTo>
                  <a:pt x="391" y="0"/>
                  <a:pt x="383" y="0"/>
                  <a:pt x="374" y="1"/>
                </a:cubicBezTo>
                <a:cubicBezTo>
                  <a:pt x="363" y="1"/>
                  <a:pt x="352" y="4"/>
                  <a:pt x="340" y="9"/>
                </a:cubicBezTo>
                <a:cubicBezTo>
                  <a:pt x="334" y="12"/>
                  <a:pt x="327" y="16"/>
                  <a:pt x="321" y="21"/>
                </a:cubicBezTo>
                <a:cubicBezTo>
                  <a:pt x="316" y="25"/>
                  <a:pt x="316" y="25"/>
                  <a:pt x="316" y="25"/>
                </a:cubicBezTo>
                <a:cubicBezTo>
                  <a:pt x="310" y="23"/>
                  <a:pt x="310" y="23"/>
                  <a:pt x="310" y="23"/>
                </a:cubicBezTo>
                <a:cubicBezTo>
                  <a:pt x="310" y="23"/>
                  <a:pt x="310" y="23"/>
                  <a:pt x="310" y="23"/>
                </a:cubicBezTo>
                <a:cubicBezTo>
                  <a:pt x="310" y="23"/>
                  <a:pt x="310" y="23"/>
                  <a:pt x="310" y="23"/>
                </a:cubicBezTo>
                <a:cubicBezTo>
                  <a:pt x="310" y="23"/>
                  <a:pt x="310" y="23"/>
                  <a:pt x="310" y="23"/>
                </a:cubicBezTo>
                <a:cubicBezTo>
                  <a:pt x="310" y="23"/>
                  <a:pt x="310" y="23"/>
                  <a:pt x="310" y="23"/>
                </a:cubicBezTo>
                <a:cubicBezTo>
                  <a:pt x="310" y="23"/>
                  <a:pt x="310" y="23"/>
                  <a:pt x="310" y="23"/>
                </a:cubicBezTo>
                <a:cubicBezTo>
                  <a:pt x="310" y="23"/>
                  <a:pt x="309" y="23"/>
                  <a:pt x="308" y="23"/>
                </a:cubicBezTo>
                <a:cubicBezTo>
                  <a:pt x="307" y="22"/>
                  <a:pt x="305" y="22"/>
                  <a:pt x="302" y="21"/>
                </a:cubicBezTo>
                <a:cubicBezTo>
                  <a:pt x="296" y="20"/>
                  <a:pt x="288" y="19"/>
                  <a:pt x="279" y="19"/>
                </a:cubicBezTo>
                <a:cubicBezTo>
                  <a:pt x="273" y="19"/>
                  <a:pt x="267" y="20"/>
                  <a:pt x="260" y="21"/>
                </a:cubicBezTo>
                <a:cubicBezTo>
                  <a:pt x="252" y="22"/>
                  <a:pt x="243" y="25"/>
                  <a:pt x="235" y="30"/>
                </a:cubicBezTo>
                <a:cubicBezTo>
                  <a:pt x="230" y="33"/>
                  <a:pt x="225" y="36"/>
                  <a:pt x="221" y="41"/>
                </a:cubicBezTo>
                <a:cubicBezTo>
                  <a:pt x="216" y="45"/>
                  <a:pt x="211" y="51"/>
                  <a:pt x="207" y="59"/>
                </a:cubicBezTo>
                <a:cubicBezTo>
                  <a:pt x="203" y="65"/>
                  <a:pt x="200" y="72"/>
                  <a:pt x="197" y="81"/>
                </a:cubicBezTo>
                <a:cubicBezTo>
                  <a:pt x="196" y="83"/>
                  <a:pt x="196" y="83"/>
                  <a:pt x="196" y="83"/>
                </a:cubicBezTo>
                <a:cubicBezTo>
                  <a:pt x="196" y="83"/>
                  <a:pt x="196" y="83"/>
                  <a:pt x="196" y="83"/>
                </a:cubicBezTo>
                <a:cubicBezTo>
                  <a:pt x="196" y="85"/>
                  <a:pt x="195" y="87"/>
                  <a:pt x="195" y="90"/>
                </a:cubicBezTo>
                <a:cubicBezTo>
                  <a:pt x="194" y="96"/>
                  <a:pt x="193" y="104"/>
                  <a:pt x="195" y="114"/>
                </a:cubicBezTo>
                <a:cubicBezTo>
                  <a:pt x="196" y="120"/>
                  <a:pt x="198" y="127"/>
                  <a:pt x="201" y="134"/>
                </a:cubicBezTo>
                <a:cubicBezTo>
                  <a:pt x="206" y="144"/>
                  <a:pt x="213" y="154"/>
                  <a:pt x="224" y="164"/>
                </a:cubicBezTo>
                <a:cubicBezTo>
                  <a:pt x="231" y="169"/>
                  <a:pt x="238" y="175"/>
                  <a:pt x="248" y="181"/>
                </a:cubicBezTo>
                <a:cubicBezTo>
                  <a:pt x="256" y="185"/>
                  <a:pt x="266" y="190"/>
                  <a:pt x="278" y="195"/>
                </a:cubicBezTo>
                <a:cubicBezTo>
                  <a:pt x="278" y="189"/>
                  <a:pt x="279" y="183"/>
                  <a:pt x="280" y="178"/>
                </a:cubicBezTo>
                <a:cubicBezTo>
                  <a:pt x="283" y="169"/>
                  <a:pt x="287" y="161"/>
                  <a:pt x="291" y="154"/>
                </a:cubicBezTo>
                <a:cubicBezTo>
                  <a:pt x="294" y="148"/>
                  <a:pt x="298" y="143"/>
                  <a:pt x="301" y="139"/>
                </a:cubicBezTo>
                <a:cubicBezTo>
                  <a:pt x="302" y="137"/>
                  <a:pt x="304" y="136"/>
                  <a:pt x="304" y="135"/>
                </a:cubicBezTo>
                <a:cubicBezTo>
                  <a:pt x="304" y="134"/>
                  <a:pt x="303" y="134"/>
                  <a:pt x="303" y="133"/>
                </a:cubicBezTo>
                <a:cubicBezTo>
                  <a:pt x="298" y="128"/>
                  <a:pt x="295" y="121"/>
                  <a:pt x="293" y="113"/>
                </a:cubicBezTo>
                <a:cubicBezTo>
                  <a:pt x="292" y="109"/>
                  <a:pt x="295" y="104"/>
                  <a:pt x="299" y="103"/>
                </a:cubicBezTo>
                <a:cubicBezTo>
                  <a:pt x="303" y="103"/>
                  <a:pt x="307" y="105"/>
                  <a:pt x="308" y="109"/>
                </a:cubicBezTo>
                <a:cubicBezTo>
                  <a:pt x="310" y="115"/>
                  <a:pt x="312" y="120"/>
                  <a:pt x="315" y="123"/>
                </a:cubicBezTo>
                <a:cubicBezTo>
                  <a:pt x="318" y="127"/>
                  <a:pt x="321" y="130"/>
                  <a:pt x="325" y="132"/>
                </a:cubicBezTo>
                <a:cubicBezTo>
                  <a:pt x="331" y="135"/>
                  <a:pt x="337" y="137"/>
                  <a:pt x="342" y="138"/>
                </a:cubicBezTo>
                <a:cubicBezTo>
                  <a:pt x="346" y="139"/>
                  <a:pt x="350" y="139"/>
                  <a:pt x="350" y="139"/>
                </a:cubicBezTo>
                <a:cubicBezTo>
                  <a:pt x="350" y="139"/>
                  <a:pt x="350" y="139"/>
                  <a:pt x="350" y="139"/>
                </a:cubicBezTo>
                <a:cubicBezTo>
                  <a:pt x="350" y="139"/>
                  <a:pt x="350" y="139"/>
                  <a:pt x="350" y="139"/>
                </a:cubicBezTo>
                <a:cubicBezTo>
                  <a:pt x="354" y="139"/>
                  <a:pt x="357" y="143"/>
                  <a:pt x="357" y="147"/>
                </a:cubicBezTo>
                <a:cubicBezTo>
                  <a:pt x="357" y="151"/>
                  <a:pt x="354" y="155"/>
                  <a:pt x="349" y="155"/>
                </a:cubicBezTo>
                <a:cubicBezTo>
                  <a:pt x="349" y="155"/>
                  <a:pt x="345" y="154"/>
                  <a:pt x="339" y="153"/>
                </a:cubicBezTo>
                <a:cubicBezTo>
                  <a:pt x="335" y="152"/>
                  <a:pt x="329" y="151"/>
                  <a:pt x="324" y="149"/>
                </a:cubicBezTo>
                <a:cubicBezTo>
                  <a:pt x="323" y="149"/>
                  <a:pt x="323" y="149"/>
                  <a:pt x="323" y="150"/>
                </a:cubicBezTo>
                <a:cubicBezTo>
                  <a:pt x="323" y="150"/>
                  <a:pt x="323" y="150"/>
                  <a:pt x="323" y="150"/>
                </a:cubicBezTo>
                <a:cubicBezTo>
                  <a:pt x="323" y="150"/>
                  <a:pt x="323" y="150"/>
                  <a:pt x="323" y="150"/>
                </a:cubicBezTo>
                <a:cubicBezTo>
                  <a:pt x="323" y="150"/>
                  <a:pt x="323" y="150"/>
                  <a:pt x="322" y="150"/>
                </a:cubicBezTo>
                <a:cubicBezTo>
                  <a:pt x="322" y="150"/>
                  <a:pt x="322" y="150"/>
                  <a:pt x="322" y="151"/>
                </a:cubicBezTo>
                <a:cubicBezTo>
                  <a:pt x="321" y="151"/>
                  <a:pt x="320" y="152"/>
                  <a:pt x="319" y="154"/>
                </a:cubicBezTo>
                <a:cubicBezTo>
                  <a:pt x="317" y="156"/>
                  <a:pt x="314" y="161"/>
                  <a:pt x="311" y="166"/>
                </a:cubicBezTo>
                <a:cubicBezTo>
                  <a:pt x="308" y="170"/>
                  <a:pt x="306" y="175"/>
                  <a:pt x="304" y="181"/>
                </a:cubicBezTo>
                <a:cubicBezTo>
                  <a:pt x="302" y="187"/>
                  <a:pt x="301" y="193"/>
                  <a:pt x="301" y="200"/>
                </a:cubicBezTo>
                <a:cubicBezTo>
                  <a:pt x="301" y="204"/>
                  <a:pt x="301" y="209"/>
                  <a:pt x="302" y="213"/>
                </a:cubicBezTo>
                <a:cubicBezTo>
                  <a:pt x="303" y="220"/>
                  <a:pt x="306" y="226"/>
                  <a:pt x="310" y="233"/>
                </a:cubicBezTo>
                <a:cubicBezTo>
                  <a:pt x="316" y="242"/>
                  <a:pt x="325" y="252"/>
                  <a:pt x="338" y="262"/>
                </a:cubicBezTo>
                <a:cubicBezTo>
                  <a:pt x="343" y="266"/>
                  <a:pt x="344" y="273"/>
                  <a:pt x="340" y="278"/>
                </a:cubicBezTo>
                <a:cubicBezTo>
                  <a:pt x="336" y="283"/>
                  <a:pt x="329" y="284"/>
                  <a:pt x="324" y="280"/>
                </a:cubicBezTo>
                <a:cubicBezTo>
                  <a:pt x="311" y="271"/>
                  <a:pt x="301" y="261"/>
                  <a:pt x="294" y="251"/>
                </a:cubicBezTo>
                <a:cubicBezTo>
                  <a:pt x="287" y="241"/>
                  <a:pt x="282" y="231"/>
                  <a:pt x="280" y="221"/>
                </a:cubicBezTo>
                <a:cubicBezTo>
                  <a:pt x="280" y="221"/>
                  <a:pt x="280" y="220"/>
                  <a:pt x="280" y="220"/>
                </a:cubicBezTo>
                <a:cubicBezTo>
                  <a:pt x="263" y="214"/>
                  <a:pt x="248" y="208"/>
                  <a:pt x="236" y="201"/>
                </a:cubicBezTo>
                <a:cubicBezTo>
                  <a:pt x="218" y="190"/>
                  <a:pt x="205" y="179"/>
                  <a:pt x="195" y="167"/>
                </a:cubicBezTo>
                <a:cubicBezTo>
                  <a:pt x="185" y="155"/>
                  <a:pt x="179" y="142"/>
                  <a:pt x="175" y="131"/>
                </a:cubicBezTo>
                <a:cubicBezTo>
                  <a:pt x="173" y="123"/>
                  <a:pt x="172" y="116"/>
                  <a:pt x="171" y="109"/>
                </a:cubicBezTo>
                <a:cubicBezTo>
                  <a:pt x="171" y="103"/>
                  <a:pt x="171" y="97"/>
                  <a:pt x="171" y="92"/>
                </a:cubicBezTo>
                <a:cubicBezTo>
                  <a:pt x="166" y="94"/>
                  <a:pt x="159" y="96"/>
                  <a:pt x="153" y="99"/>
                </a:cubicBezTo>
                <a:cubicBezTo>
                  <a:pt x="146" y="102"/>
                  <a:pt x="140" y="106"/>
                  <a:pt x="134" y="110"/>
                </a:cubicBezTo>
                <a:cubicBezTo>
                  <a:pt x="126" y="117"/>
                  <a:pt x="119" y="124"/>
                  <a:pt x="113" y="134"/>
                </a:cubicBezTo>
                <a:cubicBezTo>
                  <a:pt x="108" y="143"/>
                  <a:pt x="104" y="153"/>
                  <a:pt x="103" y="165"/>
                </a:cubicBezTo>
                <a:cubicBezTo>
                  <a:pt x="102" y="173"/>
                  <a:pt x="102" y="173"/>
                  <a:pt x="102" y="173"/>
                </a:cubicBezTo>
                <a:cubicBezTo>
                  <a:pt x="95" y="175"/>
                  <a:pt x="95" y="175"/>
                  <a:pt x="95" y="175"/>
                </a:cubicBezTo>
                <a:cubicBezTo>
                  <a:pt x="95" y="175"/>
                  <a:pt x="95" y="175"/>
                  <a:pt x="95" y="175"/>
                </a:cubicBezTo>
                <a:cubicBezTo>
                  <a:pt x="95" y="175"/>
                  <a:pt x="95" y="175"/>
                  <a:pt x="95" y="175"/>
                </a:cubicBezTo>
                <a:cubicBezTo>
                  <a:pt x="95" y="175"/>
                  <a:pt x="95" y="175"/>
                  <a:pt x="95" y="175"/>
                </a:cubicBezTo>
                <a:cubicBezTo>
                  <a:pt x="95" y="175"/>
                  <a:pt x="95" y="175"/>
                  <a:pt x="95" y="175"/>
                </a:cubicBezTo>
                <a:cubicBezTo>
                  <a:pt x="94" y="175"/>
                  <a:pt x="94" y="175"/>
                  <a:pt x="94" y="175"/>
                </a:cubicBezTo>
                <a:cubicBezTo>
                  <a:pt x="94" y="175"/>
                  <a:pt x="94" y="175"/>
                  <a:pt x="94" y="175"/>
                </a:cubicBezTo>
                <a:cubicBezTo>
                  <a:pt x="94" y="175"/>
                  <a:pt x="93" y="176"/>
                  <a:pt x="92" y="176"/>
                </a:cubicBezTo>
                <a:cubicBezTo>
                  <a:pt x="90" y="177"/>
                  <a:pt x="87" y="178"/>
                  <a:pt x="84" y="180"/>
                </a:cubicBezTo>
                <a:cubicBezTo>
                  <a:pt x="77" y="183"/>
                  <a:pt x="68" y="188"/>
                  <a:pt x="59" y="196"/>
                </a:cubicBezTo>
                <a:cubicBezTo>
                  <a:pt x="54" y="202"/>
                  <a:pt x="48" y="208"/>
                  <a:pt x="44" y="216"/>
                </a:cubicBezTo>
                <a:cubicBezTo>
                  <a:pt x="39" y="224"/>
                  <a:pt x="36" y="232"/>
                  <a:pt x="34" y="243"/>
                </a:cubicBezTo>
                <a:cubicBezTo>
                  <a:pt x="32" y="250"/>
                  <a:pt x="32" y="258"/>
                  <a:pt x="32" y="268"/>
                </a:cubicBezTo>
                <a:cubicBezTo>
                  <a:pt x="33" y="269"/>
                  <a:pt x="33" y="271"/>
                  <a:pt x="33" y="272"/>
                </a:cubicBezTo>
                <a:cubicBezTo>
                  <a:pt x="33" y="272"/>
                  <a:pt x="33" y="272"/>
                  <a:pt x="33" y="272"/>
                </a:cubicBezTo>
                <a:cubicBezTo>
                  <a:pt x="33" y="272"/>
                  <a:pt x="33" y="272"/>
                  <a:pt x="33" y="272"/>
                </a:cubicBezTo>
                <a:cubicBezTo>
                  <a:pt x="33" y="272"/>
                  <a:pt x="33" y="273"/>
                  <a:pt x="33" y="273"/>
                </a:cubicBezTo>
                <a:cubicBezTo>
                  <a:pt x="33" y="273"/>
                  <a:pt x="33" y="273"/>
                  <a:pt x="33" y="274"/>
                </a:cubicBezTo>
                <a:cubicBezTo>
                  <a:pt x="33" y="275"/>
                  <a:pt x="33" y="277"/>
                  <a:pt x="33" y="280"/>
                </a:cubicBezTo>
                <a:cubicBezTo>
                  <a:pt x="34" y="285"/>
                  <a:pt x="36" y="292"/>
                  <a:pt x="39" y="300"/>
                </a:cubicBezTo>
                <a:cubicBezTo>
                  <a:pt x="42" y="305"/>
                  <a:pt x="45" y="311"/>
                  <a:pt x="49" y="316"/>
                </a:cubicBezTo>
                <a:cubicBezTo>
                  <a:pt x="55" y="323"/>
                  <a:pt x="62" y="330"/>
                  <a:pt x="73" y="337"/>
                </a:cubicBezTo>
                <a:cubicBezTo>
                  <a:pt x="82" y="342"/>
                  <a:pt x="94" y="347"/>
                  <a:pt x="108" y="350"/>
                </a:cubicBezTo>
                <a:cubicBezTo>
                  <a:pt x="122" y="353"/>
                  <a:pt x="139" y="355"/>
                  <a:pt x="160" y="355"/>
                </a:cubicBezTo>
                <a:cubicBezTo>
                  <a:pt x="161" y="355"/>
                  <a:pt x="162" y="356"/>
                  <a:pt x="163" y="356"/>
                </a:cubicBezTo>
                <a:cubicBezTo>
                  <a:pt x="164" y="351"/>
                  <a:pt x="166" y="346"/>
                  <a:pt x="168" y="341"/>
                </a:cubicBezTo>
                <a:cubicBezTo>
                  <a:pt x="170" y="338"/>
                  <a:pt x="172" y="336"/>
                  <a:pt x="174" y="333"/>
                </a:cubicBezTo>
                <a:cubicBezTo>
                  <a:pt x="177" y="330"/>
                  <a:pt x="182" y="329"/>
                  <a:pt x="185" y="332"/>
                </a:cubicBezTo>
                <a:cubicBezTo>
                  <a:pt x="188" y="335"/>
                  <a:pt x="189" y="340"/>
                  <a:pt x="186" y="343"/>
                </a:cubicBezTo>
                <a:cubicBezTo>
                  <a:pt x="184" y="345"/>
                  <a:pt x="183" y="347"/>
                  <a:pt x="182" y="349"/>
                </a:cubicBezTo>
                <a:cubicBezTo>
                  <a:pt x="180" y="353"/>
                  <a:pt x="178" y="356"/>
                  <a:pt x="178" y="360"/>
                </a:cubicBezTo>
                <a:cubicBezTo>
                  <a:pt x="177" y="363"/>
                  <a:pt x="177" y="367"/>
                  <a:pt x="177" y="370"/>
                </a:cubicBezTo>
                <a:cubicBezTo>
                  <a:pt x="177" y="377"/>
                  <a:pt x="179" y="382"/>
                  <a:pt x="181" y="386"/>
                </a:cubicBezTo>
                <a:cubicBezTo>
                  <a:pt x="182" y="388"/>
                  <a:pt x="183" y="390"/>
                  <a:pt x="183" y="390"/>
                </a:cubicBezTo>
                <a:cubicBezTo>
                  <a:pt x="183" y="390"/>
                  <a:pt x="183" y="390"/>
                  <a:pt x="183" y="390"/>
                </a:cubicBezTo>
                <a:cubicBezTo>
                  <a:pt x="183" y="390"/>
                  <a:pt x="183" y="390"/>
                  <a:pt x="183" y="390"/>
                </a:cubicBezTo>
                <a:cubicBezTo>
                  <a:pt x="183" y="390"/>
                  <a:pt x="183" y="390"/>
                  <a:pt x="183" y="390"/>
                </a:cubicBezTo>
                <a:cubicBezTo>
                  <a:pt x="185" y="393"/>
                  <a:pt x="184" y="398"/>
                  <a:pt x="180" y="400"/>
                </a:cubicBezTo>
                <a:cubicBezTo>
                  <a:pt x="177" y="403"/>
                  <a:pt x="172" y="402"/>
                  <a:pt x="170" y="398"/>
                </a:cubicBezTo>
                <a:cubicBezTo>
                  <a:pt x="169" y="398"/>
                  <a:pt x="168" y="395"/>
                  <a:pt x="166" y="392"/>
                </a:cubicBezTo>
                <a:cubicBezTo>
                  <a:pt x="165" y="388"/>
                  <a:pt x="163" y="384"/>
                  <a:pt x="162" y="378"/>
                </a:cubicBezTo>
                <a:cubicBezTo>
                  <a:pt x="162" y="379"/>
                  <a:pt x="161" y="379"/>
                  <a:pt x="160" y="379"/>
                </a:cubicBezTo>
                <a:cubicBezTo>
                  <a:pt x="138" y="379"/>
                  <a:pt x="119" y="376"/>
                  <a:pt x="103" y="373"/>
                </a:cubicBezTo>
                <a:cubicBezTo>
                  <a:pt x="86" y="369"/>
                  <a:pt x="73" y="363"/>
                  <a:pt x="62" y="357"/>
                </a:cubicBezTo>
                <a:cubicBezTo>
                  <a:pt x="47" y="348"/>
                  <a:pt x="36" y="338"/>
                  <a:pt x="28" y="327"/>
                </a:cubicBezTo>
                <a:cubicBezTo>
                  <a:pt x="23" y="320"/>
                  <a:pt x="20" y="314"/>
                  <a:pt x="17" y="307"/>
                </a:cubicBezTo>
                <a:cubicBezTo>
                  <a:pt x="14" y="313"/>
                  <a:pt x="10" y="321"/>
                  <a:pt x="7" y="329"/>
                </a:cubicBezTo>
                <a:cubicBezTo>
                  <a:pt x="4" y="337"/>
                  <a:pt x="2" y="347"/>
                  <a:pt x="1" y="357"/>
                </a:cubicBezTo>
                <a:cubicBezTo>
                  <a:pt x="0" y="363"/>
                  <a:pt x="0" y="370"/>
                  <a:pt x="1" y="377"/>
                </a:cubicBezTo>
                <a:cubicBezTo>
                  <a:pt x="1" y="379"/>
                  <a:pt x="1" y="380"/>
                  <a:pt x="1" y="382"/>
                </a:cubicBezTo>
                <a:cubicBezTo>
                  <a:pt x="4" y="379"/>
                  <a:pt x="6" y="376"/>
                  <a:pt x="9" y="373"/>
                </a:cubicBezTo>
                <a:cubicBezTo>
                  <a:pt x="14" y="367"/>
                  <a:pt x="21" y="361"/>
                  <a:pt x="29" y="357"/>
                </a:cubicBezTo>
                <a:cubicBezTo>
                  <a:pt x="35" y="354"/>
                  <a:pt x="42" y="356"/>
                  <a:pt x="45" y="361"/>
                </a:cubicBezTo>
                <a:cubicBezTo>
                  <a:pt x="48" y="367"/>
                  <a:pt x="46" y="374"/>
                  <a:pt x="41" y="377"/>
                </a:cubicBezTo>
                <a:cubicBezTo>
                  <a:pt x="35" y="380"/>
                  <a:pt x="30" y="384"/>
                  <a:pt x="26" y="389"/>
                </a:cubicBezTo>
                <a:cubicBezTo>
                  <a:pt x="22" y="393"/>
                  <a:pt x="19" y="398"/>
                  <a:pt x="16" y="402"/>
                </a:cubicBezTo>
                <a:cubicBezTo>
                  <a:pt x="13" y="407"/>
                  <a:pt x="11" y="412"/>
                  <a:pt x="10" y="415"/>
                </a:cubicBezTo>
                <a:cubicBezTo>
                  <a:pt x="10" y="416"/>
                  <a:pt x="10" y="416"/>
                  <a:pt x="10" y="417"/>
                </a:cubicBezTo>
                <a:cubicBezTo>
                  <a:pt x="9" y="418"/>
                  <a:pt x="9" y="418"/>
                  <a:pt x="9" y="419"/>
                </a:cubicBezTo>
                <a:cubicBezTo>
                  <a:pt x="9" y="419"/>
                  <a:pt x="9" y="419"/>
                  <a:pt x="9" y="419"/>
                </a:cubicBezTo>
                <a:cubicBezTo>
                  <a:pt x="9" y="420"/>
                  <a:pt x="9" y="420"/>
                  <a:pt x="8" y="420"/>
                </a:cubicBezTo>
                <a:cubicBezTo>
                  <a:pt x="8" y="420"/>
                  <a:pt x="8" y="420"/>
                  <a:pt x="8" y="421"/>
                </a:cubicBezTo>
                <a:cubicBezTo>
                  <a:pt x="8" y="421"/>
                  <a:pt x="8" y="421"/>
                  <a:pt x="8" y="421"/>
                </a:cubicBezTo>
                <a:cubicBezTo>
                  <a:pt x="7" y="425"/>
                  <a:pt x="5" y="430"/>
                  <a:pt x="4" y="436"/>
                </a:cubicBezTo>
                <a:cubicBezTo>
                  <a:pt x="2" y="448"/>
                  <a:pt x="0" y="465"/>
                  <a:pt x="3" y="483"/>
                </a:cubicBezTo>
                <a:cubicBezTo>
                  <a:pt x="5" y="495"/>
                  <a:pt x="9" y="508"/>
                  <a:pt x="16" y="520"/>
                </a:cubicBezTo>
                <a:cubicBezTo>
                  <a:pt x="19" y="528"/>
                  <a:pt x="24" y="535"/>
                  <a:pt x="31" y="542"/>
                </a:cubicBezTo>
                <a:cubicBezTo>
                  <a:pt x="33" y="545"/>
                  <a:pt x="36" y="548"/>
                  <a:pt x="39" y="551"/>
                </a:cubicBezTo>
                <a:cubicBezTo>
                  <a:pt x="40" y="547"/>
                  <a:pt x="41" y="542"/>
                  <a:pt x="42" y="537"/>
                </a:cubicBezTo>
                <a:cubicBezTo>
                  <a:pt x="45" y="524"/>
                  <a:pt x="51" y="508"/>
                  <a:pt x="59" y="493"/>
                </a:cubicBezTo>
                <a:cubicBezTo>
                  <a:pt x="67" y="479"/>
                  <a:pt x="78" y="465"/>
                  <a:pt x="93" y="453"/>
                </a:cubicBezTo>
                <a:cubicBezTo>
                  <a:pt x="107" y="441"/>
                  <a:pt x="125" y="431"/>
                  <a:pt x="147" y="425"/>
                </a:cubicBezTo>
                <a:cubicBezTo>
                  <a:pt x="147" y="425"/>
                  <a:pt x="147" y="425"/>
                  <a:pt x="147" y="425"/>
                </a:cubicBezTo>
                <a:cubicBezTo>
                  <a:pt x="147" y="425"/>
                  <a:pt x="147" y="425"/>
                  <a:pt x="147" y="425"/>
                </a:cubicBezTo>
                <a:cubicBezTo>
                  <a:pt x="147" y="425"/>
                  <a:pt x="147" y="425"/>
                  <a:pt x="147" y="425"/>
                </a:cubicBezTo>
                <a:cubicBezTo>
                  <a:pt x="147" y="425"/>
                  <a:pt x="147" y="425"/>
                  <a:pt x="147" y="425"/>
                </a:cubicBezTo>
                <a:cubicBezTo>
                  <a:pt x="149" y="425"/>
                  <a:pt x="157" y="423"/>
                  <a:pt x="169" y="421"/>
                </a:cubicBezTo>
                <a:cubicBezTo>
                  <a:pt x="182" y="420"/>
                  <a:pt x="200" y="420"/>
                  <a:pt x="220" y="424"/>
                </a:cubicBezTo>
                <a:cubicBezTo>
                  <a:pt x="233" y="426"/>
                  <a:pt x="247" y="431"/>
                  <a:pt x="260" y="439"/>
                </a:cubicBezTo>
                <a:cubicBezTo>
                  <a:pt x="269" y="444"/>
                  <a:pt x="278" y="450"/>
                  <a:pt x="286" y="458"/>
                </a:cubicBezTo>
                <a:cubicBezTo>
                  <a:pt x="294" y="466"/>
                  <a:pt x="301" y="475"/>
                  <a:pt x="308" y="486"/>
                </a:cubicBezTo>
                <a:cubicBezTo>
                  <a:pt x="312" y="491"/>
                  <a:pt x="310" y="499"/>
                  <a:pt x="305" y="502"/>
                </a:cubicBezTo>
                <a:cubicBezTo>
                  <a:pt x="299" y="505"/>
                  <a:pt x="292" y="504"/>
                  <a:pt x="289" y="498"/>
                </a:cubicBezTo>
                <a:cubicBezTo>
                  <a:pt x="283" y="489"/>
                  <a:pt x="276" y="481"/>
                  <a:pt x="270" y="475"/>
                </a:cubicBezTo>
                <a:cubicBezTo>
                  <a:pt x="263" y="468"/>
                  <a:pt x="256" y="463"/>
                  <a:pt x="249" y="459"/>
                </a:cubicBezTo>
                <a:cubicBezTo>
                  <a:pt x="238" y="453"/>
                  <a:pt x="226" y="449"/>
                  <a:pt x="215" y="447"/>
                </a:cubicBezTo>
                <a:cubicBezTo>
                  <a:pt x="205" y="444"/>
                  <a:pt x="194" y="444"/>
                  <a:pt x="185" y="444"/>
                </a:cubicBezTo>
                <a:cubicBezTo>
                  <a:pt x="167" y="444"/>
                  <a:pt x="154" y="448"/>
                  <a:pt x="154" y="448"/>
                </a:cubicBezTo>
                <a:cubicBezTo>
                  <a:pt x="154" y="448"/>
                  <a:pt x="154" y="448"/>
                  <a:pt x="154" y="448"/>
                </a:cubicBezTo>
                <a:cubicBezTo>
                  <a:pt x="154" y="448"/>
                  <a:pt x="154" y="448"/>
                  <a:pt x="154" y="448"/>
                </a:cubicBezTo>
                <a:cubicBezTo>
                  <a:pt x="154" y="448"/>
                  <a:pt x="154" y="448"/>
                  <a:pt x="154" y="448"/>
                </a:cubicBezTo>
                <a:cubicBezTo>
                  <a:pt x="135" y="453"/>
                  <a:pt x="120" y="461"/>
                  <a:pt x="108" y="471"/>
                </a:cubicBezTo>
                <a:cubicBezTo>
                  <a:pt x="96" y="481"/>
                  <a:pt x="86" y="493"/>
                  <a:pt x="79" y="505"/>
                </a:cubicBezTo>
                <a:cubicBezTo>
                  <a:pt x="72" y="518"/>
                  <a:pt x="67" y="531"/>
                  <a:pt x="65" y="542"/>
                </a:cubicBezTo>
                <a:cubicBezTo>
                  <a:pt x="62" y="551"/>
                  <a:pt x="62" y="559"/>
                  <a:pt x="62" y="565"/>
                </a:cubicBezTo>
                <a:cubicBezTo>
                  <a:pt x="62" y="566"/>
                  <a:pt x="62" y="568"/>
                  <a:pt x="62" y="569"/>
                </a:cubicBezTo>
                <a:cubicBezTo>
                  <a:pt x="62" y="570"/>
                  <a:pt x="62" y="570"/>
                  <a:pt x="62" y="570"/>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7"/>
                  <a:pt x="63" y="577"/>
                  <a:pt x="63" y="578"/>
                </a:cubicBezTo>
                <a:cubicBezTo>
                  <a:pt x="63" y="581"/>
                  <a:pt x="63" y="584"/>
                  <a:pt x="64" y="588"/>
                </a:cubicBezTo>
                <a:cubicBezTo>
                  <a:pt x="65" y="595"/>
                  <a:pt x="68" y="606"/>
                  <a:pt x="74" y="618"/>
                </a:cubicBezTo>
                <a:cubicBezTo>
                  <a:pt x="78" y="626"/>
                  <a:pt x="83" y="634"/>
                  <a:pt x="89" y="642"/>
                </a:cubicBezTo>
                <a:cubicBezTo>
                  <a:pt x="98" y="653"/>
                  <a:pt x="110" y="664"/>
                  <a:pt x="126" y="673"/>
                </a:cubicBezTo>
                <a:cubicBezTo>
                  <a:pt x="139" y="681"/>
                  <a:pt x="156" y="688"/>
                  <a:pt x="177" y="692"/>
                </a:cubicBezTo>
                <a:cubicBezTo>
                  <a:pt x="177" y="692"/>
                  <a:pt x="177" y="692"/>
                  <a:pt x="177" y="692"/>
                </a:cubicBezTo>
                <a:cubicBezTo>
                  <a:pt x="178" y="692"/>
                  <a:pt x="178" y="693"/>
                  <a:pt x="180" y="693"/>
                </a:cubicBezTo>
                <a:cubicBezTo>
                  <a:pt x="182" y="693"/>
                  <a:pt x="185" y="693"/>
                  <a:pt x="189" y="693"/>
                </a:cubicBezTo>
                <a:cubicBezTo>
                  <a:pt x="197" y="693"/>
                  <a:pt x="208" y="693"/>
                  <a:pt x="219" y="690"/>
                </a:cubicBezTo>
                <a:cubicBezTo>
                  <a:pt x="227" y="688"/>
                  <a:pt x="234" y="685"/>
                  <a:pt x="241" y="681"/>
                </a:cubicBezTo>
                <a:cubicBezTo>
                  <a:pt x="247" y="678"/>
                  <a:pt x="252" y="675"/>
                  <a:pt x="256" y="672"/>
                </a:cubicBezTo>
                <a:cubicBezTo>
                  <a:pt x="260" y="669"/>
                  <a:pt x="263" y="666"/>
                  <a:pt x="267" y="662"/>
                </a:cubicBezTo>
                <a:cubicBezTo>
                  <a:pt x="270" y="660"/>
                  <a:pt x="272" y="657"/>
                  <a:pt x="275" y="654"/>
                </a:cubicBezTo>
                <a:cubicBezTo>
                  <a:pt x="278" y="650"/>
                  <a:pt x="282" y="645"/>
                  <a:pt x="286" y="638"/>
                </a:cubicBezTo>
                <a:cubicBezTo>
                  <a:pt x="292" y="630"/>
                  <a:pt x="298" y="620"/>
                  <a:pt x="306" y="607"/>
                </a:cubicBezTo>
                <a:cubicBezTo>
                  <a:pt x="306" y="607"/>
                  <a:pt x="306" y="607"/>
                  <a:pt x="306" y="607"/>
                </a:cubicBezTo>
                <a:lnTo>
                  <a:pt x="475" y="312"/>
                </a:lnTo>
                <a:close/>
              </a:path>
            </a:pathLst>
          </a:custGeom>
          <a:solidFill>
            <a:srgbClr val="154B91"/>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Freeform 19">
            <a:extLst>
              <a:ext uri="{FF2B5EF4-FFF2-40B4-BE49-F238E27FC236}">
                <a16:creationId xmlns:a16="http://schemas.microsoft.com/office/drawing/2014/main" id="{A6D4DFFB-31BA-4B5B-A89D-CCA1C525B843}"/>
              </a:ext>
            </a:extLst>
          </p:cNvPr>
          <p:cNvSpPr>
            <a:spLocks/>
          </p:cNvSpPr>
          <p:nvPr/>
        </p:nvSpPr>
        <p:spPr bwMode="auto">
          <a:xfrm flipH="1">
            <a:off x="2608168" y="1679623"/>
            <a:ext cx="152400" cy="276225"/>
          </a:xfrm>
          <a:custGeom>
            <a:avLst/>
            <a:gdLst/>
            <a:ahLst/>
            <a:cxnLst>
              <a:cxn ang="0">
                <a:pos x="18" y="197"/>
              </a:cxn>
              <a:cxn ang="0">
                <a:pos x="14" y="195"/>
              </a:cxn>
              <a:cxn ang="0">
                <a:pos x="9" y="156"/>
              </a:cxn>
              <a:cxn ang="0">
                <a:pos x="44" y="35"/>
              </a:cxn>
              <a:cxn ang="0">
                <a:pos x="67" y="3"/>
              </a:cxn>
              <a:cxn ang="0">
                <a:pos x="99" y="26"/>
              </a:cxn>
              <a:cxn ang="0">
                <a:pos x="54" y="190"/>
              </a:cxn>
              <a:cxn ang="0">
                <a:pos x="18" y="197"/>
              </a:cxn>
            </a:cxnLst>
            <a:rect l="0" t="0" r="r" b="b"/>
            <a:pathLst>
              <a:path w="113" h="204">
                <a:moveTo>
                  <a:pt x="18" y="197"/>
                </a:moveTo>
                <a:cubicBezTo>
                  <a:pt x="17" y="197"/>
                  <a:pt x="16" y="196"/>
                  <a:pt x="14" y="195"/>
                </a:cubicBezTo>
                <a:cubicBezTo>
                  <a:pt x="2" y="186"/>
                  <a:pt x="0" y="168"/>
                  <a:pt x="9" y="156"/>
                </a:cubicBezTo>
                <a:cubicBezTo>
                  <a:pt x="10" y="155"/>
                  <a:pt x="54" y="97"/>
                  <a:pt x="44" y="35"/>
                </a:cubicBezTo>
                <a:cubicBezTo>
                  <a:pt x="41" y="20"/>
                  <a:pt x="52" y="5"/>
                  <a:pt x="67" y="3"/>
                </a:cubicBezTo>
                <a:cubicBezTo>
                  <a:pt x="83" y="0"/>
                  <a:pt x="97" y="11"/>
                  <a:pt x="99" y="26"/>
                </a:cubicBezTo>
                <a:cubicBezTo>
                  <a:pt x="113" y="112"/>
                  <a:pt x="56" y="187"/>
                  <a:pt x="54" y="190"/>
                </a:cubicBezTo>
                <a:cubicBezTo>
                  <a:pt x="45" y="202"/>
                  <a:pt x="30" y="204"/>
                  <a:pt x="18" y="197"/>
                </a:cubicBezTo>
                <a:close/>
              </a:path>
            </a:pathLst>
          </a:custGeom>
          <a:solidFill>
            <a:srgbClr val="154B91"/>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3" name="Freeform 20">
            <a:extLst>
              <a:ext uri="{FF2B5EF4-FFF2-40B4-BE49-F238E27FC236}">
                <a16:creationId xmlns:a16="http://schemas.microsoft.com/office/drawing/2014/main" id="{D48536EA-4700-489E-8310-A6501576BC71}"/>
              </a:ext>
            </a:extLst>
          </p:cNvPr>
          <p:cNvSpPr>
            <a:spLocks/>
          </p:cNvSpPr>
          <p:nvPr/>
        </p:nvSpPr>
        <p:spPr bwMode="auto">
          <a:xfrm flipH="1">
            <a:off x="2335118" y="1843136"/>
            <a:ext cx="227013" cy="230188"/>
          </a:xfrm>
          <a:custGeom>
            <a:avLst/>
            <a:gdLst/>
            <a:ahLst/>
            <a:cxnLst>
              <a:cxn ang="0">
                <a:pos x="18" y="162"/>
              </a:cxn>
              <a:cxn ang="0">
                <a:pos x="6" y="127"/>
              </a:cxn>
              <a:cxn ang="0">
                <a:pos x="125" y="6"/>
              </a:cxn>
              <a:cxn ang="0">
                <a:pos x="161" y="22"/>
              </a:cxn>
              <a:cxn ang="0">
                <a:pos x="145" y="58"/>
              </a:cxn>
              <a:cxn ang="0">
                <a:pos x="58" y="149"/>
              </a:cxn>
              <a:cxn ang="0">
                <a:pos x="21" y="164"/>
              </a:cxn>
              <a:cxn ang="0">
                <a:pos x="18" y="162"/>
              </a:cxn>
            </a:cxnLst>
            <a:rect l="0" t="0" r="r" b="b"/>
            <a:pathLst>
              <a:path w="167" h="170">
                <a:moveTo>
                  <a:pt x="18" y="162"/>
                </a:moveTo>
                <a:cubicBezTo>
                  <a:pt x="6" y="155"/>
                  <a:pt x="0" y="140"/>
                  <a:pt x="6" y="127"/>
                </a:cubicBezTo>
                <a:cubicBezTo>
                  <a:pt x="7" y="124"/>
                  <a:pt x="44" y="37"/>
                  <a:pt x="125" y="6"/>
                </a:cubicBezTo>
                <a:cubicBezTo>
                  <a:pt x="140" y="0"/>
                  <a:pt x="156" y="8"/>
                  <a:pt x="161" y="22"/>
                </a:cubicBezTo>
                <a:cubicBezTo>
                  <a:pt x="167" y="37"/>
                  <a:pt x="160" y="53"/>
                  <a:pt x="145" y="58"/>
                </a:cubicBezTo>
                <a:cubicBezTo>
                  <a:pt x="87" y="81"/>
                  <a:pt x="58" y="148"/>
                  <a:pt x="58" y="149"/>
                </a:cubicBezTo>
                <a:cubicBezTo>
                  <a:pt x="52" y="163"/>
                  <a:pt x="35" y="170"/>
                  <a:pt x="21" y="164"/>
                </a:cubicBezTo>
                <a:cubicBezTo>
                  <a:pt x="20" y="163"/>
                  <a:pt x="19" y="163"/>
                  <a:pt x="18" y="162"/>
                </a:cubicBezTo>
                <a:close/>
              </a:path>
            </a:pathLst>
          </a:custGeom>
          <a:solidFill>
            <a:srgbClr val="154B91"/>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4" name="Freeform 13">
            <a:extLst>
              <a:ext uri="{FF2B5EF4-FFF2-40B4-BE49-F238E27FC236}">
                <a16:creationId xmlns:a16="http://schemas.microsoft.com/office/drawing/2014/main" id="{9D0CA734-93D1-4C98-B2D7-122F5BD2B78D}"/>
              </a:ext>
            </a:extLst>
          </p:cNvPr>
          <p:cNvSpPr>
            <a:spLocks noEditPoints="1"/>
          </p:cNvSpPr>
          <p:nvPr/>
        </p:nvSpPr>
        <p:spPr bwMode="auto">
          <a:xfrm flipH="1">
            <a:off x="3894736" y="4249788"/>
            <a:ext cx="4886699" cy="1225106"/>
          </a:xfrm>
          <a:custGeom>
            <a:avLst/>
            <a:gdLst>
              <a:gd name="T0" fmla="*/ 229 w 695"/>
              <a:gd name="T1" fmla="*/ 157 h 174"/>
              <a:gd name="T2" fmla="*/ 338 w 695"/>
              <a:gd name="T3" fmla="*/ 173 h 174"/>
              <a:gd name="T4" fmla="*/ 395 w 695"/>
              <a:gd name="T5" fmla="*/ 157 h 174"/>
              <a:gd name="T6" fmla="*/ 273 w 695"/>
              <a:gd name="T7" fmla="*/ 86 h 174"/>
              <a:gd name="T8" fmla="*/ 273 w 695"/>
              <a:gd name="T9" fmla="*/ 72 h 174"/>
              <a:gd name="T10" fmla="*/ 355 w 695"/>
              <a:gd name="T11" fmla="*/ 82 h 174"/>
              <a:gd name="T12" fmla="*/ 493 w 695"/>
              <a:gd name="T13" fmla="*/ 99 h 174"/>
              <a:gd name="T14" fmla="*/ 563 w 695"/>
              <a:gd name="T15" fmla="*/ 86 h 174"/>
              <a:gd name="T16" fmla="*/ 534 w 695"/>
              <a:gd name="T17" fmla="*/ 47 h 174"/>
              <a:gd name="T18" fmla="*/ 569 w 695"/>
              <a:gd name="T19" fmla="*/ 32 h 174"/>
              <a:gd name="T20" fmla="*/ 656 w 695"/>
              <a:gd name="T21" fmla="*/ 39 h 174"/>
              <a:gd name="T22" fmla="*/ 653 w 695"/>
              <a:gd name="T23" fmla="*/ 8 h 174"/>
              <a:gd name="T24" fmla="*/ 656 w 695"/>
              <a:gd name="T25" fmla="*/ 4 h 174"/>
              <a:gd name="T26" fmla="*/ 677 w 695"/>
              <a:gd name="T27" fmla="*/ 3 h 174"/>
              <a:gd name="T28" fmla="*/ 689 w 695"/>
              <a:gd name="T29" fmla="*/ 2 h 174"/>
              <a:gd name="T30" fmla="*/ 656 w 695"/>
              <a:gd name="T31" fmla="*/ 1 h 174"/>
              <a:gd name="T32" fmla="*/ 645 w 695"/>
              <a:gd name="T33" fmla="*/ 8 h 174"/>
              <a:gd name="T34" fmla="*/ 652 w 695"/>
              <a:gd name="T35" fmla="*/ 28 h 174"/>
              <a:gd name="T36" fmla="*/ 633 w 695"/>
              <a:gd name="T37" fmla="*/ 32 h 174"/>
              <a:gd name="T38" fmla="*/ 631 w 695"/>
              <a:gd name="T39" fmla="*/ 31 h 174"/>
              <a:gd name="T40" fmla="*/ 623 w 695"/>
              <a:gd name="T41" fmla="*/ 29 h 174"/>
              <a:gd name="T42" fmla="*/ 588 w 695"/>
              <a:gd name="T43" fmla="*/ 27 h 174"/>
              <a:gd name="T44" fmla="*/ 573 w 695"/>
              <a:gd name="T45" fmla="*/ 24 h 174"/>
              <a:gd name="T46" fmla="*/ 562 w 695"/>
              <a:gd name="T47" fmla="*/ 22 h 174"/>
              <a:gd name="T48" fmla="*/ 532 w 695"/>
              <a:gd name="T49" fmla="*/ 21 h 174"/>
              <a:gd name="T50" fmla="*/ 498 w 695"/>
              <a:gd name="T51" fmla="*/ 36 h 174"/>
              <a:gd name="T52" fmla="*/ 500 w 695"/>
              <a:gd name="T53" fmla="*/ 43 h 174"/>
              <a:gd name="T54" fmla="*/ 516 w 695"/>
              <a:gd name="T55" fmla="*/ 47 h 174"/>
              <a:gd name="T56" fmla="*/ 509 w 695"/>
              <a:gd name="T57" fmla="*/ 51 h 174"/>
              <a:gd name="T58" fmla="*/ 529 w 695"/>
              <a:gd name="T59" fmla="*/ 74 h 174"/>
              <a:gd name="T60" fmla="*/ 535 w 695"/>
              <a:gd name="T61" fmla="*/ 83 h 174"/>
              <a:gd name="T62" fmla="*/ 515 w 695"/>
              <a:gd name="T63" fmla="*/ 91 h 174"/>
              <a:gd name="T64" fmla="*/ 466 w 695"/>
              <a:gd name="T65" fmla="*/ 86 h 174"/>
              <a:gd name="T66" fmla="*/ 444 w 695"/>
              <a:gd name="T67" fmla="*/ 84 h 174"/>
              <a:gd name="T68" fmla="*/ 435 w 695"/>
              <a:gd name="T69" fmla="*/ 82 h 174"/>
              <a:gd name="T70" fmla="*/ 418 w 695"/>
              <a:gd name="T71" fmla="*/ 82 h 174"/>
              <a:gd name="T72" fmla="*/ 383 w 695"/>
              <a:gd name="T73" fmla="*/ 77 h 174"/>
              <a:gd name="T74" fmla="*/ 346 w 695"/>
              <a:gd name="T75" fmla="*/ 71 h 174"/>
              <a:gd name="T76" fmla="*/ 307 w 695"/>
              <a:gd name="T77" fmla="*/ 68 h 174"/>
              <a:gd name="T78" fmla="*/ 240 w 695"/>
              <a:gd name="T79" fmla="*/ 69 h 174"/>
              <a:gd name="T80" fmla="*/ 241 w 695"/>
              <a:gd name="T81" fmla="*/ 78 h 174"/>
              <a:gd name="T82" fmla="*/ 247 w 695"/>
              <a:gd name="T83" fmla="*/ 84 h 174"/>
              <a:gd name="T84" fmla="*/ 245 w 695"/>
              <a:gd name="T85" fmla="*/ 86 h 174"/>
              <a:gd name="T86" fmla="*/ 269 w 695"/>
              <a:gd name="T87" fmla="*/ 98 h 174"/>
              <a:gd name="T88" fmla="*/ 293 w 695"/>
              <a:gd name="T89" fmla="*/ 111 h 174"/>
              <a:gd name="T90" fmla="*/ 308 w 695"/>
              <a:gd name="T91" fmla="*/ 118 h 174"/>
              <a:gd name="T92" fmla="*/ 332 w 695"/>
              <a:gd name="T93" fmla="*/ 128 h 174"/>
              <a:gd name="T94" fmla="*/ 352 w 695"/>
              <a:gd name="T95" fmla="*/ 144 h 174"/>
              <a:gd name="T96" fmla="*/ 371 w 695"/>
              <a:gd name="T97" fmla="*/ 156 h 174"/>
              <a:gd name="T98" fmla="*/ 370 w 695"/>
              <a:gd name="T99" fmla="*/ 167 h 174"/>
              <a:gd name="T100" fmla="*/ 281 w 695"/>
              <a:gd name="T101" fmla="*/ 157 h 174"/>
              <a:gd name="T102" fmla="*/ 249 w 695"/>
              <a:gd name="T103" fmla="*/ 152 h 174"/>
              <a:gd name="T104" fmla="*/ 160 w 695"/>
              <a:gd name="T105" fmla="*/ 140 h 174"/>
              <a:gd name="T106" fmla="*/ 79 w 695"/>
              <a:gd name="T107" fmla="*/ 123 h 174"/>
              <a:gd name="T108" fmla="*/ 656 w 695"/>
              <a:gd name="T109" fmla="*/ 33 h 174"/>
              <a:gd name="T110" fmla="*/ 648 w 695"/>
              <a:gd name="T111" fmla="*/ 5 h 174"/>
              <a:gd name="T112" fmla="*/ 655 w 695"/>
              <a:gd name="T113" fmla="*/ 33 h 174"/>
              <a:gd name="T114" fmla="*/ 648 w 695"/>
              <a:gd name="T115" fmla="*/ 37 h 174"/>
              <a:gd name="T116" fmla="*/ 535 w 695"/>
              <a:gd name="T117" fmla="*/ 92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95" h="174">
                <a:moveTo>
                  <a:pt x="78" y="130"/>
                </a:moveTo>
                <a:cubicBezTo>
                  <a:pt x="88" y="132"/>
                  <a:pt x="101" y="134"/>
                  <a:pt x="109" y="136"/>
                </a:cubicBezTo>
                <a:cubicBezTo>
                  <a:pt x="147" y="143"/>
                  <a:pt x="179" y="151"/>
                  <a:pt x="220" y="157"/>
                </a:cubicBezTo>
                <a:cubicBezTo>
                  <a:pt x="219" y="157"/>
                  <a:pt x="222" y="157"/>
                  <a:pt x="225" y="157"/>
                </a:cubicBezTo>
                <a:cubicBezTo>
                  <a:pt x="224" y="157"/>
                  <a:pt x="224" y="157"/>
                  <a:pt x="224" y="157"/>
                </a:cubicBezTo>
                <a:cubicBezTo>
                  <a:pt x="229" y="157"/>
                  <a:pt x="229" y="157"/>
                  <a:pt x="229" y="157"/>
                </a:cubicBezTo>
                <a:cubicBezTo>
                  <a:pt x="232" y="157"/>
                  <a:pt x="229" y="158"/>
                  <a:pt x="226" y="158"/>
                </a:cubicBezTo>
                <a:cubicBezTo>
                  <a:pt x="242" y="160"/>
                  <a:pt x="257" y="162"/>
                  <a:pt x="272" y="165"/>
                </a:cubicBezTo>
                <a:cubicBezTo>
                  <a:pt x="275" y="164"/>
                  <a:pt x="280" y="166"/>
                  <a:pt x="283" y="165"/>
                </a:cubicBezTo>
                <a:cubicBezTo>
                  <a:pt x="283" y="166"/>
                  <a:pt x="283" y="166"/>
                  <a:pt x="282" y="166"/>
                </a:cubicBezTo>
                <a:cubicBezTo>
                  <a:pt x="294" y="167"/>
                  <a:pt x="295" y="167"/>
                  <a:pt x="303" y="169"/>
                </a:cubicBezTo>
                <a:cubicBezTo>
                  <a:pt x="314" y="171"/>
                  <a:pt x="325" y="172"/>
                  <a:pt x="338" y="173"/>
                </a:cubicBezTo>
                <a:cubicBezTo>
                  <a:pt x="346" y="174"/>
                  <a:pt x="351" y="174"/>
                  <a:pt x="366" y="173"/>
                </a:cubicBezTo>
                <a:cubicBezTo>
                  <a:pt x="367" y="173"/>
                  <a:pt x="372" y="173"/>
                  <a:pt x="375" y="172"/>
                </a:cubicBezTo>
                <a:cubicBezTo>
                  <a:pt x="379" y="171"/>
                  <a:pt x="379" y="171"/>
                  <a:pt x="379" y="171"/>
                </a:cubicBezTo>
                <a:cubicBezTo>
                  <a:pt x="396" y="166"/>
                  <a:pt x="387" y="169"/>
                  <a:pt x="391" y="167"/>
                </a:cubicBezTo>
                <a:cubicBezTo>
                  <a:pt x="398" y="163"/>
                  <a:pt x="396" y="163"/>
                  <a:pt x="397" y="161"/>
                </a:cubicBezTo>
                <a:cubicBezTo>
                  <a:pt x="397" y="160"/>
                  <a:pt x="396" y="158"/>
                  <a:pt x="395" y="157"/>
                </a:cubicBezTo>
                <a:cubicBezTo>
                  <a:pt x="389" y="149"/>
                  <a:pt x="378" y="143"/>
                  <a:pt x="368" y="136"/>
                </a:cubicBezTo>
                <a:cubicBezTo>
                  <a:pt x="347" y="123"/>
                  <a:pt x="322" y="111"/>
                  <a:pt x="300" y="97"/>
                </a:cubicBezTo>
                <a:cubicBezTo>
                  <a:pt x="292" y="96"/>
                  <a:pt x="289" y="93"/>
                  <a:pt x="282" y="92"/>
                </a:cubicBezTo>
                <a:cubicBezTo>
                  <a:pt x="283" y="91"/>
                  <a:pt x="283" y="91"/>
                  <a:pt x="283" y="91"/>
                </a:cubicBezTo>
                <a:cubicBezTo>
                  <a:pt x="278" y="90"/>
                  <a:pt x="279" y="89"/>
                  <a:pt x="277" y="86"/>
                </a:cubicBezTo>
                <a:cubicBezTo>
                  <a:pt x="276" y="86"/>
                  <a:pt x="275" y="85"/>
                  <a:pt x="273" y="86"/>
                </a:cubicBezTo>
                <a:cubicBezTo>
                  <a:pt x="270" y="85"/>
                  <a:pt x="274" y="83"/>
                  <a:pt x="271" y="82"/>
                </a:cubicBezTo>
                <a:cubicBezTo>
                  <a:pt x="272" y="82"/>
                  <a:pt x="270" y="83"/>
                  <a:pt x="270" y="82"/>
                </a:cubicBezTo>
                <a:cubicBezTo>
                  <a:pt x="262" y="79"/>
                  <a:pt x="272" y="82"/>
                  <a:pt x="269" y="77"/>
                </a:cubicBezTo>
                <a:cubicBezTo>
                  <a:pt x="267" y="76"/>
                  <a:pt x="264" y="74"/>
                  <a:pt x="262" y="72"/>
                </a:cubicBezTo>
                <a:cubicBezTo>
                  <a:pt x="265" y="72"/>
                  <a:pt x="269" y="72"/>
                  <a:pt x="272" y="73"/>
                </a:cubicBezTo>
                <a:cubicBezTo>
                  <a:pt x="270" y="73"/>
                  <a:pt x="271" y="72"/>
                  <a:pt x="273" y="72"/>
                </a:cubicBezTo>
                <a:cubicBezTo>
                  <a:pt x="273" y="74"/>
                  <a:pt x="281" y="72"/>
                  <a:pt x="284" y="73"/>
                </a:cubicBezTo>
                <a:cubicBezTo>
                  <a:pt x="283" y="73"/>
                  <a:pt x="281" y="73"/>
                  <a:pt x="280" y="73"/>
                </a:cubicBezTo>
                <a:cubicBezTo>
                  <a:pt x="288" y="75"/>
                  <a:pt x="297" y="75"/>
                  <a:pt x="304" y="76"/>
                </a:cubicBezTo>
                <a:cubicBezTo>
                  <a:pt x="314" y="76"/>
                  <a:pt x="320" y="79"/>
                  <a:pt x="327" y="78"/>
                </a:cubicBezTo>
                <a:cubicBezTo>
                  <a:pt x="325" y="79"/>
                  <a:pt x="330" y="79"/>
                  <a:pt x="331" y="80"/>
                </a:cubicBezTo>
                <a:cubicBezTo>
                  <a:pt x="341" y="79"/>
                  <a:pt x="345" y="82"/>
                  <a:pt x="355" y="82"/>
                </a:cubicBezTo>
                <a:cubicBezTo>
                  <a:pt x="354" y="82"/>
                  <a:pt x="354" y="82"/>
                  <a:pt x="354" y="82"/>
                </a:cubicBezTo>
                <a:cubicBezTo>
                  <a:pt x="376" y="85"/>
                  <a:pt x="398" y="88"/>
                  <a:pt x="422" y="90"/>
                </a:cubicBezTo>
                <a:cubicBezTo>
                  <a:pt x="436" y="92"/>
                  <a:pt x="446" y="95"/>
                  <a:pt x="463" y="96"/>
                </a:cubicBezTo>
                <a:cubicBezTo>
                  <a:pt x="466" y="96"/>
                  <a:pt x="464" y="96"/>
                  <a:pt x="467" y="96"/>
                </a:cubicBezTo>
                <a:cubicBezTo>
                  <a:pt x="470" y="96"/>
                  <a:pt x="466" y="96"/>
                  <a:pt x="467" y="96"/>
                </a:cubicBezTo>
                <a:cubicBezTo>
                  <a:pt x="475" y="97"/>
                  <a:pt x="483" y="98"/>
                  <a:pt x="493" y="99"/>
                </a:cubicBezTo>
                <a:cubicBezTo>
                  <a:pt x="494" y="99"/>
                  <a:pt x="497" y="99"/>
                  <a:pt x="497" y="99"/>
                </a:cubicBezTo>
                <a:cubicBezTo>
                  <a:pt x="501" y="100"/>
                  <a:pt x="508" y="100"/>
                  <a:pt x="516" y="100"/>
                </a:cubicBezTo>
                <a:cubicBezTo>
                  <a:pt x="520" y="100"/>
                  <a:pt x="524" y="100"/>
                  <a:pt x="530" y="100"/>
                </a:cubicBezTo>
                <a:cubicBezTo>
                  <a:pt x="534" y="101"/>
                  <a:pt x="558" y="94"/>
                  <a:pt x="557" y="93"/>
                </a:cubicBezTo>
                <a:cubicBezTo>
                  <a:pt x="549" y="96"/>
                  <a:pt x="562" y="89"/>
                  <a:pt x="560" y="87"/>
                </a:cubicBezTo>
                <a:cubicBezTo>
                  <a:pt x="561" y="86"/>
                  <a:pt x="562" y="86"/>
                  <a:pt x="563" y="86"/>
                </a:cubicBezTo>
                <a:cubicBezTo>
                  <a:pt x="564" y="83"/>
                  <a:pt x="563" y="81"/>
                  <a:pt x="563" y="77"/>
                </a:cubicBezTo>
                <a:cubicBezTo>
                  <a:pt x="562" y="76"/>
                  <a:pt x="559" y="76"/>
                  <a:pt x="559" y="74"/>
                </a:cubicBezTo>
                <a:cubicBezTo>
                  <a:pt x="561" y="72"/>
                  <a:pt x="557" y="70"/>
                  <a:pt x="557" y="68"/>
                </a:cubicBezTo>
                <a:cubicBezTo>
                  <a:pt x="554" y="69"/>
                  <a:pt x="551" y="68"/>
                  <a:pt x="550" y="66"/>
                </a:cubicBezTo>
                <a:cubicBezTo>
                  <a:pt x="554" y="65"/>
                  <a:pt x="554" y="65"/>
                  <a:pt x="554" y="65"/>
                </a:cubicBezTo>
                <a:cubicBezTo>
                  <a:pt x="548" y="61"/>
                  <a:pt x="545" y="52"/>
                  <a:pt x="534" y="47"/>
                </a:cubicBezTo>
                <a:cubicBezTo>
                  <a:pt x="536" y="46"/>
                  <a:pt x="536" y="46"/>
                  <a:pt x="536" y="46"/>
                </a:cubicBezTo>
                <a:cubicBezTo>
                  <a:pt x="528" y="41"/>
                  <a:pt x="524" y="34"/>
                  <a:pt x="521" y="29"/>
                </a:cubicBezTo>
                <a:cubicBezTo>
                  <a:pt x="521" y="29"/>
                  <a:pt x="520" y="30"/>
                  <a:pt x="527" y="30"/>
                </a:cubicBezTo>
                <a:cubicBezTo>
                  <a:pt x="534" y="29"/>
                  <a:pt x="537" y="29"/>
                  <a:pt x="543" y="29"/>
                </a:cubicBezTo>
                <a:cubicBezTo>
                  <a:pt x="546" y="29"/>
                  <a:pt x="546" y="30"/>
                  <a:pt x="547" y="30"/>
                </a:cubicBezTo>
                <a:cubicBezTo>
                  <a:pt x="555" y="31"/>
                  <a:pt x="560" y="33"/>
                  <a:pt x="569" y="32"/>
                </a:cubicBezTo>
                <a:cubicBezTo>
                  <a:pt x="568" y="33"/>
                  <a:pt x="568" y="33"/>
                  <a:pt x="568" y="33"/>
                </a:cubicBezTo>
                <a:cubicBezTo>
                  <a:pt x="575" y="33"/>
                  <a:pt x="586" y="34"/>
                  <a:pt x="592" y="35"/>
                </a:cubicBezTo>
                <a:cubicBezTo>
                  <a:pt x="595" y="35"/>
                  <a:pt x="603" y="36"/>
                  <a:pt x="601" y="35"/>
                </a:cubicBezTo>
                <a:cubicBezTo>
                  <a:pt x="604" y="35"/>
                  <a:pt x="600" y="36"/>
                  <a:pt x="605" y="36"/>
                </a:cubicBezTo>
                <a:cubicBezTo>
                  <a:pt x="600" y="36"/>
                  <a:pt x="600" y="36"/>
                  <a:pt x="600" y="36"/>
                </a:cubicBezTo>
                <a:cubicBezTo>
                  <a:pt x="618" y="38"/>
                  <a:pt x="625" y="42"/>
                  <a:pt x="656" y="39"/>
                </a:cubicBezTo>
                <a:cubicBezTo>
                  <a:pt x="672" y="35"/>
                  <a:pt x="667" y="30"/>
                  <a:pt x="667" y="26"/>
                </a:cubicBezTo>
                <a:cubicBezTo>
                  <a:pt x="665" y="25"/>
                  <a:pt x="664" y="21"/>
                  <a:pt x="659" y="21"/>
                </a:cubicBezTo>
                <a:cubicBezTo>
                  <a:pt x="661" y="20"/>
                  <a:pt x="661" y="20"/>
                  <a:pt x="661" y="20"/>
                </a:cubicBezTo>
                <a:cubicBezTo>
                  <a:pt x="659" y="18"/>
                  <a:pt x="657" y="14"/>
                  <a:pt x="655" y="11"/>
                </a:cubicBezTo>
                <a:cubicBezTo>
                  <a:pt x="655" y="9"/>
                  <a:pt x="653" y="10"/>
                  <a:pt x="651" y="8"/>
                </a:cubicBezTo>
                <a:cubicBezTo>
                  <a:pt x="653" y="8"/>
                  <a:pt x="653" y="8"/>
                  <a:pt x="653" y="8"/>
                </a:cubicBezTo>
                <a:cubicBezTo>
                  <a:pt x="651" y="6"/>
                  <a:pt x="649" y="6"/>
                  <a:pt x="647" y="6"/>
                </a:cubicBezTo>
                <a:cubicBezTo>
                  <a:pt x="648" y="5"/>
                  <a:pt x="648" y="5"/>
                  <a:pt x="648" y="5"/>
                </a:cubicBezTo>
                <a:cubicBezTo>
                  <a:pt x="649" y="5"/>
                  <a:pt x="650" y="4"/>
                  <a:pt x="651" y="4"/>
                </a:cubicBezTo>
                <a:cubicBezTo>
                  <a:pt x="652" y="5"/>
                  <a:pt x="653" y="5"/>
                  <a:pt x="654" y="5"/>
                </a:cubicBezTo>
                <a:cubicBezTo>
                  <a:pt x="653" y="5"/>
                  <a:pt x="654" y="5"/>
                  <a:pt x="654" y="4"/>
                </a:cubicBezTo>
                <a:cubicBezTo>
                  <a:pt x="655" y="4"/>
                  <a:pt x="655" y="4"/>
                  <a:pt x="656" y="4"/>
                </a:cubicBezTo>
                <a:cubicBezTo>
                  <a:pt x="662" y="4"/>
                  <a:pt x="666" y="4"/>
                  <a:pt x="668" y="3"/>
                </a:cubicBezTo>
                <a:cubicBezTo>
                  <a:pt x="666" y="4"/>
                  <a:pt x="671" y="4"/>
                  <a:pt x="667" y="4"/>
                </a:cubicBezTo>
                <a:cubicBezTo>
                  <a:pt x="671" y="4"/>
                  <a:pt x="674" y="4"/>
                  <a:pt x="677" y="4"/>
                </a:cubicBezTo>
                <a:cubicBezTo>
                  <a:pt x="676" y="4"/>
                  <a:pt x="675" y="4"/>
                  <a:pt x="674" y="4"/>
                </a:cubicBezTo>
                <a:cubicBezTo>
                  <a:pt x="678" y="3"/>
                  <a:pt x="682" y="3"/>
                  <a:pt x="682" y="3"/>
                </a:cubicBezTo>
                <a:cubicBezTo>
                  <a:pt x="680" y="3"/>
                  <a:pt x="679" y="3"/>
                  <a:pt x="677" y="3"/>
                </a:cubicBezTo>
                <a:cubicBezTo>
                  <a:pt x="679" y="2"/>
                  <a:pt x="687" y="2"/>
                  <a:pt x="687" y="3"/>
                </a:cubicBezTo>
                <a:cubicBezTo>
                  <a:pt x="687" y="4"/>
                  <a:pt x="681" y="4"/>
                  <a:pt x="683" y="4"/>
                </a:cubicBezTo>
                <a:cubicBezTo>
                  <a:pt x="695" y="4"/>
                  <a:pt x="695" y="4"/>
                  <a:pt x="695" y="4"/>
                </a:cubicBezTo>
                <a:cubicBezTo>
                  <a:pt x="692" y="4"/>
                  <a:pt x="691" y="3"/>
                  <a:pt x="693" y="3"/>
                </a:cubicBezTo>
                <a:cubicBezTo>
                  <a:pt x="688" y="3"/>
                  <a:pt x="688" y="3"/>
                  <a:pt x="688" y="3"/>
                </a:cubicBezTo>
                <a:cubicBezTo>
                  <a:pt x="689" y="2"/>
                  <a:pt x="689" y="2"/>
                  <a:pt x="689" y="2"/>
                </a:cubicBezTo>
                <a:cubicBezTo>
                  <a:pt x="682" y="2"/>
                  <a:pt x="677" y="1"/>
                  <a:pt x="668" y="1"/>
                </a:cubicBezTo>
                <a:cubicBezTo>
                  <a:pt x="670" y="2"/>
                  <a:pt x="670" y="2"/>
                  <a:pt x="670" y="2"/>
                </a:cubicBezTo>
                <a:cubicBezTo>
                  <a:pt x="665" y="2"/>
                  <a:pt x="659" y="3"/>
                  <a:pt x="655" y="3"/>
                </a:cubicBezTo>
                <a:cubicBezTo>
                  <a:pt x="658" y="2"/>
                  <a:pt x="656" y="2"/>
                  <a:pt x="657" y="2"/>
                </a:cubicBezTo>
                <a:cubicBezTo>
                  <a:pt x="655" y="2"/>
                  <a:pt x="654" y="2"/>
                  <a:pt x="652" y="2"/>
                </a:cubicBezTo>
                <a:cubicBezTo>
                  <a:pt x="656" y="1"/>
                  <a:pt x="656" y="1"/>
                  <a:pt x="656" y="1"/>
                </a:cubicBezTo>
                <a:cubicBezTo>
                  <a:pt x="655" y="1"/>
                  <a:pt x="654" y="2"/>
                  <a:pt x="652" y="2"/>
                </a:cubicBezTo>
                <a:cubicBezTo>
                  <a:pt x="649" y="3"/>
                  <a:pt x="655" y="0"/>
                  <a:pt x="645" y="4"/>
                </a:cubicBezTo>
                <a:cubicBezTo>
                  <a:pt x="644" y="4"/>
                  <a:pt x="644" y="4"/>
                  <a:pt x="644" y="4"/>
                </a:cubicBezTo>
                <a:cubicBezTo>
                  <a:pt x="644" y="6"/>
                  <a:pt x="643" y="7"/>
                  <a:pt x="643" y="7"/>
                </a:cubicBezTo>
                <a:cubicBezTo>
                  <a:pt x="643" y="7"/>
                  <a:pt x="643" y="7"/>
                  <a:pt x="643" y="7"/>
                </a:cubicBezTo>
                <a:cubicBezTo>
                  <a:pt x="641" y="10"/>
                  <a:pt x="645" y="6"/>
                  <a:pt x="645" y="8"/>
                </a:cubicBezTo>
                <a:cubicBezTo>
                  <a:pt x="644" y="9"/>
                  <a:pt x="641" y="9"/>
                  <a:pt x="640" y="11"/>
                </a:cubicBezTo>
                <a:cubicBezTo>
                  <a:pt x="640" y="13"/>
                  <a:pt x="645" y="16"/>
                  <a:pt x="644" y="19"/>
                </a:cubicBezTo>
                <a:cubicBezTo>
                  <a:pt x="647" y="21"/>
                  <a:pt x="650" y="23"/>
                  <a:pt x="653" y="24"/>
                </a:cubicBezTo>
                <a:cubicBezTo>
                  <a:pt x="654" y="25"/>
                  <a:pt x="649" y="25"/>
                  <a:pt x="652" y="26"/>
                </a:cubicBezTo>
                <a:cubicBezTo>
                  <a:pt x="650" y="26"/>
                  <a:pt x="649" y="26"/>
                  <a:pt x="648" y="27"/>
                </a:cubicBezTo>
                <a:cubicBezTo>
                  <a:pt x="650" y="27"/>
                  <a:pt x="650" y="30"/>
                  <a:pt x="652" y="28"/>
                </a:cubicBezTo>
                <a:cubicBezTo>
                  <a:pt x="653" y="30"/>
                  <a:pt x="654" y="32"/>
                  <a:pt x="653" y="33"/>
                </a:cubicBezTo>
                <a:cubicBezTo>
                  <a:pt x="652" y="33"/>
                  <a:pt x="650" y="33"/>
                  <a:pt x="649" y="33"/>
                </a:cubicBezTo>
                <a:cubicBezTo>
                  <a:pt x="648" y="34"/>
                  <a:pt x="650" y="34"/>
                  <a:pt x="646" y="34"/>
                </a:cubicBezTo>
                <a:cubicBezTo>
                  <a:pt x="638" y="35"/>
                  <a:pt x="640" y="33"/>
                  <a:pt x="639" y="32"/>
                </a:cubicBezTo>
                <a:cubicBezTo>
                  <a:pt x="643" y="32"/>
                  <a:pt x="643" y="32"/>
                  <a:pt x="643" y="32"/>
                </a:cubicBezTo>
                <a:cubicBezTo>
                  <a:pt x="640" y="32"/>
                  <a:pt x="637" y="32"/>
                  <a:pt x="633" y="32"/>
                </a:cubicBezTo>
                <a:cubicBezTo>
                  <a:pt x="635" y="30"/>
                  <a:pt x="640" y="32"/>
                  <a:pt x="643" y="32"/>
                </a:cubicBezTo>
                <a:cubicBezTo>
                  <a:pt x="642" y="30"/>
                  <a:pt x="642" y="30"/>
                  <a:pt x="642" y="30"/>
                </a:cubicBezTo>
                <a:cubicBezTo>
                  <a:pt x="636" y="29"/>
                  <a:pt x="638" y="31"/>
                  <a:pt x="632" y="30"/>
                </a:cubicBezTo>
                <a:cubicBezTo>
                  <a:pt x="634" y="30"/>
                  <a:pt x="634" y="30"/>
                  <a:pt x="634" y="30"/>
                </a:cubicBezTo>
                <a:cubicBezTo>
                  <a:pt x="629" y="29"/>
                  <a:pt x="629" y="29"/>
                  <a:pt x="629" y="29"/>
                </a:cubicBezTo>
                <a:cubicBezTo>
                  <a:pt x="628" y="30"/>
                  <a:pt x="627" y="31"/>
                  <a:pt x="631" y="31"/>
                </a:cubicBezTo>
                <a:cubicBezTo>
                  <a:pt x="626" y="32"/>
                  <a:pt x="627" y="31"/>
                  <a:pt x="621" y="30"/>
                </a:cubicBezTo>
                <a:cubicBezTo>
                  <a:pt x="618" y="31"/>
                  <a:pt x="624" y="31"/>
                  <a:pt x="622" y="31"/>
                </a:cubicBezTo>
                <a:cubicBezTo>
                  <a:pt x="621" y="32"/>
                  <a:pt x="617" y="32"/>
                  <a:pt x="614" y="31"/>
                </a:cubicBezTo>
                <a:cubicBezTo>
                  <a:pt x="609" y="31"/>
                  <a:pt x="614" y="30"/>
                  <a:pt x="613" y="30"/>
                </a:cubicBezTo>
                <a:cubicBezTo>
                  <a:pt x="614" y="30"/>
                  <a:pt x="618" y="30"/>
                  <a:pt x="616" y="30"/>
                </a:cubicBezTo>
                <a:cubicBezTo>
                  <a:pt x="624" y="30"/>
                  <a:pt x="618" y="29"/>
                  <a:pt x="623" y="29"/>
                </a:cubicBezTo>
                <a:cubicBezTo>
                  <a:pt x="619" y="27"/>
                  <a:pt x="617" y="28"/>
                  <a:pt x="615" y="28"/>
                </a:cubicBezTo>
                <a:cubicBezTo>
                  <a:pt x="616" y="29"/>
                  <a:pt x="612" y="29"/>
                  <a:pt x="613" y="29"/>
                </a:cubicBezTo>
                <a:cubicBezTo>
                  <a:pt x="600" y="30"/>
                  <a:pt x="611" y="27"/>
                  <a:pt x="603" y="27"/>
                </a:cubicBezTo>
                <a:cubicBezTo>
                  <a:pt x="602" y="28"/>
                  <a:pt x="589" y="27"/>
                  <a:pt x="591" y="29"/>
                </a:cubicBezTo>
                <a:cubicBezTo>
                  <a:pt x="589" y="29"/>
                  <a:pt x="586" y="29"/>
                  <a:pt x="585" y="29"/>
                </a:cubicBezTo>
                <a:cubicBezTo>
                  <a:pt x="589" y="28"/>
                  <a:pt x="583" y="28"/>
                  <a:pt x="588" y="27"/>
                </a:cubicBezTo>
                <a:cubicBezTo>
                  <a:pt x="586" y="27"/>
                  <a:pt x="586" y="27"/>
                  <a:pt x="586" y="27"/>
                </a:cubicBezTo>
                <a:cubicBezTo>
                  <a:pt x="592" y="27"/>
                  <a:pt x="592" y="27"/>
                  <a:pt x="592" y="27"/>
                </a:cubicBezTo>
                <a:cubicBezTo>
                  <a:pt x="590" y="26"/>
                  <a:pt x="587" y="24"/>
                  <a:pt x="586" y="24"/>
                </a:cubicBezTo>
                <a:cubicBezTo>
                  <a:pt x="581" y="24"/>
                  <a:pt x="586" y="25"/>
                  <a:pt x="580" y="24"/>
                </a:cubicBezTo>
                <a:cubicBezTo>
                  <a:pt x="583" y="24"/>
                  <a:pt x="581" y="23"/>
                  <a:pt x="579" y="23"/>
                </a:cubicBezTo>
                <a:cubicBezTo>
                  <a:pt x="582" y="24"/>
                  <a:pt x="576" y="24"/>
                  <a:pt x="573" y="24"/>
                </a:cubicBezTo>
                <a:cubicBezTo>
                  <a:pt x="569" y="24"/>
                  <a:pt x="567" y="23"/>
                  <a:pt x="568" y="23"/>
                </a:cubicBezTo>
                <a:cubicBezTo>
                  <a:pt x="574" y="22"/>
                  <a:pt x="574" y="22"/>
                  <a:pt x="574" y="22"/>
                </a:cubicBezTo>
                <a:cubicBezTo>
                  <a:pt x="570" y="23"/>
                  <a:pt x="573" y="22"/>
                  <a:pt x="570" y="22"/>
                </a:cubicBezTo>
                <a:cubicBezTo>
                  <a:pt x="568" y="22"/>
                  <a:pt x="564" y="23"/>
                  <a:pt x="562" y="23"/>
                </a:cubicBezTo>
                <a:cubicBezTo>
                  <a:pt x="558" y="23"/>
                  <a:pt x="558" y="22"/>
                  <a:pt x="556" y="22"/>
                </a:cubicBezTo>
                <a:cubicBezTo>
                  <a:pt x="562" y="22"/>
                  <a:pt x="562" y="22"/>
                  <a:pt x="562" y="22"/>
                </a:cubicBezTo>
                <a:cubicBezTo>
                  <a:pt x="556" y="22"/>
                  <a:pt x="564" y="21"/>
                  <a:pt x="556" y="21"/>
                </a:cubicBezTo>
                <a:cubicBezTo>
                  <a:pt x="553" y="21"/>
                  <a:pt x="553" y="21"/>
                  <a:pt x="553" y="21"/>
                </a:cubicBezTo>
                <a:cubicBezTo>
                  <a:pt x="552" y="21"/>
                  <a:pt x="552" y="21"/>
                  <a:pt x="554" y="20"/>
                </a:cubicBezTo>
                <a:cubicBezTo>
                  <a:pt x="552" y="21"/>
                  <a:pt x="548" y="21"/>
                  <a:pt x="546" y="21"/>
                </a:cubicBezTo>
                <a:cubicBezTo>
                  <a:pt x="546" y="20"/>
                  <a:pt x="546" y="20"/>
                  <a:pt x="546" y="20"/>
                </a:cubicBezTo>
                <a:cubicBezTo>
                  <a:pt x="543" y="20"/>
                  <a:pt x="536" y="21"/>
                  <a:pt x="532" y="21"/>
                </a:cubicBezTo>
                <a:cubicBezTo>
                  <a:pt x="534" y="22"/>
                  <a:pt x="538" y="20"/>
                  <a:pt x="543" y="21"/>
                </a:cubicBezTo>
                <a:cubicBezTo>
                  <a:pt x="545" y="22"/>
                  <a:pt x="536" y="22"/>
                  <a:pt x="534" y="22"/>
                </a:cubicBezTo>
                <a:cubicBezTo>
                  <a:pt x="537" y="21"/>
                  <a:pt x="523" y="22"/>
                  <a:pt x="513" y="25"/>
                </a:cubicBezTo>
                <a:cubicBezTo>
                  <a:pt x="507" y="26"/>
                  <a:pt x="500" y="29"/>
                  <a:pt x="500" y="29"/>
                </a:cubicBezTo>
                <a:cubicBezTo>
                  <a:pt x="501" y="30"/>
                  <a:pt x="501" y="30"/>
                  <a:pt x="501" y="30"/>
                </a:cubicBezTo>
                <a:cubicBezTo>
                  <a:pt x="493" y="32"/>
                  <a:pt x="499" y="34"/>
                  <a:pt x="498" y="36"/>
                </a:cubicBezTo>
                <a:cubicBezTo>
                  <a:pt x="496" y="35"/>
                  <a:pt x="494" y="35"/>
                  <a:pt x="494" y="37"/>
                </a:cubicBezTo>
                <a:cubicBezTo>
                  <a:pt x="497" y="35"/>
                  <a:pt x="499" y="38"/>
                  <a:pt x="501" y="37"/>
                </a:cubicBezTo>
                <a:cubicBezTo>
                  <a:pt x="501" y="39"/>
                  <a:pt x="496" y="37"/>
                  <a:pt x="494" y="38"/>
                </a:cubicBezTo>
                <a:cubicBezTo>
                  <a:pt x="497" y="39"/>
                  <a:pt x="494" y="41"/>
                  <a:pt x="498" y="41"/>
                </a:cubicBezTo>
                <a:cubicBezTo>
                  <a:pt x="498" y="40"/>
                  <a:pt x="500" y="41"/>
                  <a:pt x="502" y="41"/>
                </a:cubicBezTo>
                <a:cubicBezTo>
                  <a:pt x="503" y="43"/>
                  <a:pt x="500" y="41"/>
                  <a:pt x="500" y="43"/>
                </a:cubicBezTo>
                <a:cubicBezTo>
                  <a:pt x="501" y="43"/>
                  <a:pt x="504" y="44"/>
                  <a:pt x="504" y="42"/>
                </a:cubicBezTo>
                <a:cubicBezTo>
                  <a:pt x="504" y="43"/>
                  <a:pt x="509" y="44"/>
                  <a:pt x="507" y="45"/>
                </a:cubicBezTo>
                <a:cubicBezTo>
                  <a:pt x="506" y="46"/>
                  <a:pt x="505" y="44"/>
                  <a:pt x="504" y="45"/>
                </a:cubicBezTo>
                <a:cubicBezTo>
                  <a:pt x="505" y="47"/>
                  <a:pt x="510" y="45"/>
                  <a:pt x="513" y="47"/>
                </a:cubicBezTo>
                <a:cubicBezTo>
                  <a:pt x="513" y="45"/>
                  <a:pt x="518" y="45"/>
                  <a:pt x="520" y="46"/>
                </a:cubicBezTo>
                <a:cubicBezTo>
                  <a:pt x="521" y="49"/>
                  <a:pt x="518" y="45"/>
                  <a:pt x="516" y="47"/>
                </a:cubicBezTo>
                <a:cubicBezTo>
                  <a:pt x="517" y="48"/>
                  <a:pt x="517" y="48"/>
                  <a:pt x="517" y="48"/>
                </a:cubicBezTo>
                <a:cubicBezTo>
                  <a:pt x="515" y="50"/>
                  <a:pt x="508" y="46"/>
                  <a:pt x="506" y="48"/>
                </a:cubicBezTo>
                <a:cubicBezTo>
                  <a:pt x="509" y="49"/>
                  <a:pt x="509" y="49"/>
                  <a:pt x="509" y="49"/>
                </a:cubicBezTo>
                <a:cubicBezTo>
                  <a:pt x="507" y="49"/>
                  <a:pt x="505" y="49"/>
                  <a:pt x="504" y="50"/>
                </a:cubicBezTo>
                <a:cubicBezTo>
                  <a:pt x="507" y="50"/>
                  <a:pt x="507" y="52"/>
                  <a:pt x="508" y="52"/>
                </a:cubicBezTo>
                <a:cubicBezTo>
                  <a:pt x="511" y="52"/>
                  <a:pt x="507" y="52"/>
                  <a:pt x="509" y="51"/>
                </a:cubicBezTo>
                <a:cubicBezTo>
                  <a:pt x="510" y="52"/>
                  <a:pt x="514" y="52"/>
                  <a:pt x="515" y="54"/>
                </a:cubicBezTo>
                <a:cubicBezTo>
                  <a:pt x="512" y="53"/>
                  <a:pt x="512" y="55"/>
                  <a:pt x="510" y="55"/>
                </a:cubicBezTo>
                <a:cubicBezTo>
                  <a:pt x="510" y="56"/>
                  <a:pt x="513" y="55"/>
                  <a:pt x="513" y="56"/>
                </a:cubicBezTo>
                <a:cubicBezTo>
                  <a:pt x="512" y="56"/>
                  <a:pt x="512" y="56"/>
                  <a:pt x="512" y="56"/>
                </a:cubicBezTo>
                <a:cubicBezTo>
                  <a:pt x="516" y="61"/>
                  <a:pt x="521" y="66"/>
                  <a:pt x="530" y="69"/>
                </a:cubicBezTo>
                <a:cubicBezTo>
                  <a:pt x="528" y="70"/>
                  <a:pt x="529" y="72"/>
                  <a:pt x="529" y="74"/>
                </a:cubicBezTo>
                <a:cubicBezTo>
                  <a:pt x="529" y="73"/>
                  <a:pt x="531" y="74"/>
                  <a:pt x="532" y="74"/>
                </a:cubicBezTo>
                <a:cubicBezTo>
                  <a:pt x="530" y="76"/>
                  <a:pt x="530" y="76"/>
                  <a:pt x="530" y="76"/>
                </a:cubicBezTo>
                <a:cubicBezTo>
                  <a:pt x="530" y="78"/>
                  <a:pt x="533" y="79"/>
                  <a:pt x="535" y="80"/>
                </a:cubicBezTo>
                <a:cubicBezTo>
                  <a:pt x="535" y="80"/>
                  <a:pt x="534" y="80"/>
                  <a:pt x="534" y="80"/>
                </a:cubicBezTo>
                <a:cubicBezTo>
                  <a:pt x="533" y="82"/>
                  <a:pt x="536" y="81"/>
                  <a:pt x="537" y="82"/>
                </a:cubicBezTo>
                <a:cubicBezTo>
                  <a:pt x="535" y="83"/>
                  <a:pt x="535" y="83"/>
                  <a:pt x="535" y="83"/>
                </a:cubicBezTo>
                <a:cubicBezTo>
                  <a:pt x="537" y="83"/>
                  <a:pt x="537" y="83"/>
                  <a:pt x="537" y="83"/>
                </a:cubicBezTo>
                <a:cubicBezTo>
                  <a:pt x="538" y="84"/>
                  <a:pt x="538" y="86"/>
                  <a:pt x="535" y="86"/>
                </a:cubicBezTo>
                <a:cubicBezTo>
                  <a:pt x="536" y="86"/>
                  <a:pt x="536" y="87"/>
                  <a:pt x="537" y="86"/>
                </a:cubicBezTo>
                <a:cubicBezTo>
                  <a:pt x="536" y="87"/>
                  <a:pt x="535" y="90"/>
                  <a:pt x="535" y="91"/>
                </a:cubicBezTo>
                <a:cubicBezTo>
                  <a:pt x="530" y="91"/>
                  <a:pt x="523" y="91"/>
                  <a:pt x="518" y="91"/>
                </a:cubicBezTo>
                <a:cubicBezTo>
                  <a:pt x="516" y="91"/>
                  <a:pt x="516" y="91"/>
                  <a:pt x="515" y="91"/>
                </a:cubicBezTo>
                <a:cubicBezTo>
                  <a:pt x="510" y="89"/>
                  <a:pt x="499" y="90"/>
                  <a:pt x="493" y="88"/>
                </a:cubicBezTo>
                <a:cubicBezTo>
                  <a:pt x="494" y="89"/>
                  <a:pt x="489" y="90"/>
                  <a:pt x="485" y="90"/>
                </a:cubicBezTo>
                <a:cubicBezTo>
                  <a:pt x="479" y="90"/>
                  <a:pt x="486" y="88"/>
                  <a:pt x="483" y="87"/>
                </a:cubicBezTo>
                <a:cubicBezTo>
                  <a:pt x="480" y="87"/>
                  <a:pt x="476" y="87"/>
                  <a:pt x="475" y="87"/>
                </a:cubicBezTo>
                <a:cubicBezTo>
                  <a:pt x="475" y="87"/>
                  <a:pt x="475" y="87"/>
                  <a:pt x="475" y="87"/>
                </a:cubicBezTo>
                <a:cubicBezTo>
                  <a:pt x="472" y="87"/>
                  <a:pt x="468" y="87"/>
                  <a:pt x="466" y="86"/>
                </a:cubicBezTo>
                <a:cubicBezTo>
                  <a:pt x="466" y="86"/>
                  <a:pt x="466" y="86"/>
                  <a:pt x="466" y="86"/>
                </a:cubicBezTo>
                <a:cubicBezTo>
                  <a:pt x="464" y="86"/>
                  <a:pt x="463" y="85"/>
                  <a:pt x="460" y="85"/>
                </a:cubicBezTo>
                <a:cubicBezTo>
                  <a:pt x="457" y="85"/>
                  <a:pt x="453" y="84"/>
                  <a:pt x="450" y="85"/>
                </a:cubicBezTo>
                <a:cubicBezTo>
                  <a:pt x="450" y="84"/>
                  <a:pt x="450" y="84"/>
                  <a:pt x="450" y="84"/>
                </a:cubicBezTo>
                <a:cubicBezTo>
                  <a:pt x="448" y="85"/>
                  <a:pt x="448" y="85"/>
                  <a:pt x="448" y="85"/>
                </a:cubicBezTo>
                <a:cubicBezTo>
                  <a:pt x="444" y="84"/>
                  <a:pt x="444" y="84"/>
                  <a:pt x="444" y="84"/>
                </a:cubicBezTo>
                <a:cubicBezTo>
                  <a:pt x="446" y="84"/>
                  <a:pt x="447" y="83"/>
                  <a:pt x="448" y="83"/>
                </a:cubicBezTo>
                <a:cubicBezTo>
                  <a:pt x="444" y="82"/>
                  <a:pt x="445" y="84"/>
                  <a:pt x="442" y="84"/>
                </a:cubicBezTo>
                <a:cubicBezTo>
                  <a:pt x="437" y="84"/>
                  <a:pt x="439" y="83"/>
                  <a:pt x="438" y="83"/>
                </a:cubicBezTo>
                <a:cubicBezTo>
                  <a:pt x="440" y="83"/>
                  <a:pt x="440" y="83"/>
                  <a:pt x="441" y="83"/>
                </a:cubicBezTo>
                <a:cubicBezTo>
                  <a:pt x="445" y="83"/>
                  <a:pt x="440" y="83"/>
                  <a:pt x="440" y="82"/>
                </a:cubicBezTo>
                <a:cubicBezTo>
                  <a:pt x="440" y="82"/>
                  <a:pt x="438" y="83"/>
                  <a:pt x="435" y="82"/>
                </a:cubicBezTo>
                <a:cubicBezTo>
                  <a:pt x="433" y="82"/>
                  <a:pt x="428" y="82"/>
                  <a:pt x="430" y="81"/>
                </a:cubicBezTo>
                <a:cubicBezTo>
                  <a:pt x="427" y="81"/>
                  <a:pt x="425" y="81"/>
                  <a:pt x="423" y="81"/>
                </a:cubicBezTo>
                <a:cubicBezTo>
                  <a:pt x="424" y="81"/>
                  <a:pt x="427" y="82"/>
                  <a:pt x="427" y="82"/>
                </a:cubicBezTo>
                <a:cubicBezTo>
                  <a:pt x="425" y="82"/>
                  <a:pt x="421" y="82"/>
                  <a:pt x="421" y="82"/>
                </a:cubicBezTo>
                <a:cubicBezTo>
                  <a:pt x="423" y="82"/>
                  <a:pt x="423" y="82"/>
                  <a:pt x="423" y="82"/>
                </a:cubicBezTo>
                <a:cubicBezTo>
                  <a:pt x="421" y="82"/>
                  <a:pt x="417" y="81"/>
                  <a:pt x="418" y="82"/>
                </a:cubicBezTo>
                <a:cubicBezTo>
                  <a:pt x="417" y="80"/>
                  <a:pt x="417" y="80"/>
                  <a:pt x="417" y="80"/>
                </a:cubicBezTo>
                <a:cubicBezTo>
                  <a:pt x="414" y="81"/>
                  <a:pt x="411" y="80"/>
                  <a:pt x="408" y="80"/>
                </a:cubicBezTo>
                <a:cubicBezTo>
                  <a:pt x="409" y="79"/>
                  <a:pt x="413" y="79"/>
                  <a:pt x="408" y="78"/>
                </a:cubicBezTo>
                <a:cubicBezTo>
                  <a:pt x="402" y="78"/>
                  <a:pt x="402" y="78"/>
                  <a:pt x="402" y="78"/>
                </a:cubicBezTo>
                <a:cubicBezTo>
                  <a:pt x="400" y="78"/>
                  <a:pt x="399" y="78"/>
                  <a:pt x="401" y="77"/>
                </a:cubicBezTo>
                <a:cubicBezTo>
                  <a:pt x="393" y="76"/>
                  <a:pt x="388" y="78"/>
                  <a:pt x="383" y="77"/>
                </a:cubicBezTo>
                <a:cubicBezTo>
                  <a:pt x="387" y="76"/>
                  <a:pt x="385" y="76"/>
                  <a:pt x="383" y="75"/>
                </a:cubicBezTo>
                <a:cubicBezTo>
                  <a:pt x="383" y="75"/>
                  <a:pt x="382" y="76"/>
                  <a:pt x="380" y="76"/>
                </a:cubicBezTo>
                <a:cubicBezTo>
                  <a:pt x="380" y="76"/>
                  <a:pt x="383" y="75"/>
                  <a:pt x="384" y="76"/>
                </a:cubicBezTo>
                <a:cubicBezTo>
                  <a:pt x="384" y="77"/>
                  <a:pt x="381" y="76"/>
                  <a:pt x="379" y="76"/>
                </a:cubicBezTo>
                <a:cubicBezTo>
                  <a:pt x="378" y="73"/>
                  <a:pt x="361" y="73"/>
                  <a:pt x="354" y="71"/>
                </a:cubicBezTo>
                <a:cubicBezTo>
                  <a:pt x="352" y="72"/>
                  <a:pt x="349" y="71"/>
                  <a:pt x="346" y="71"/>
                </a:cubicBezTo>
                <a:cubicBezTo>
                  <a:pt x="349" y="70"/>
                  <a:pt x="340" y="71"/>
                  <a:pt x="339" y="70"/>
                </a:cubicBezTo>
                <a:cubicBezTo>
                  <a:pt x="338" y="71"/>
                  <a:pt x="338" y="71"/>
                  <a:pt x="338" y="71"/>
                </a:cubicBezTo>
                <a:cubicBezTo>
                  <a:pt x="333" y="70"/>
                  <a:pt x="325" y="71"/>
                  <a:pt x="324" y="70"/>
                </a:cubicBezTo>
                <a:cubicBezTo>
                  <a:pt x="321" y="69"/>
                  <a:pt x="327" y="69"/>
                  <a:pt x="329" y="69"/>
                </a:cubicBezTo>
                <a:cubicBezTo>
                  <a:pt x="327" y="67"/>
                  <a:pt x="314" y="69"/>
                  <a:pt x="313" y="67"/>
                </a:cubicBezTo>
                <a:cubicBezTo>
                  <a:pt x="312" y="67"/>
                  <a:pt x="312" y="68"/>
                  <a:pt x="307" y="68"/>
                </a:cubicBezTo>
                <a:cubicBezTo>
                  <a:pt x="305" y="68"/>
                  <a:pt x="299" y="66"/>
                  <a:pt x="300" y="66"/>
                </a:cubicBezTo>
                <a:cubicBezTo>
                  <a:pt x="297" y="66"/>
                  <a:pt x="295" y="67"/>
                  <a:pt x="293" y="66"/>
                </a:cubicBezTo>
                <a:cubicBezTo>
                  <a:pt x="294" y="66"/>
                  <a:pt x="295" y="66"/>
                  <a:pt x="297" y="66"/>
                </a:cubicBezTo>
                <a:cubicBezTo>
                  <a:pt x="292" y="65"/>
                  <a:pt x="287" y="65"/>
                  <a:pt x="282" y="65"/>
                </a:cubicBezTo>
                <a:cubicBezTo>
                  <a:pt x="281" y="64"/>
                  <a:pt x="271" y="64"/>
                  <a:pt x="263" y="64"/>
                </a:cubicBezTo>
                <a:cubicBezTo>
                  <a:pt x="259" y="65"/>
                  <a:pt x="244" y="65"/>
                  <a:pt x="240" y="69"/>
                </a:cubicBezTo>
                <a:cubicBezTo>
                  <a:pt x="240" y="68"/>
                  <a:pt x="238" y="69"/>
                  <a:pt x="237" y="70"/>
                </a:cubicBezTo>
                <a:cubicBezTo>
                  <a:pt x="235" y="72"/>
                  <a:pt x="239" y="72"/>
                  <a:pt x="239" y="73"/>
                </a:cubicBezTo>
                <a:cubicBezTo>
                  <a:pt x="236" y="73"/>
                  <a:pt x="236" y="73"/>
                  <a:pt x="236" y="73"/>
                </a:cubicBezTo>
                <a:cubicBezTo>
                  <a:pt x="233" y="74"/>
                  <a:pt x="237" y="76"/>
                  <a:pt x="236" y="77"/>
                </a:cubicBezTo>
                <a:cubicBezTo>
                  <a:pt x="238" y="76"/>
                  <a:pt x="237" y="78"/>
                  <a:pt x="239" y="77"/>
                </a:cubicBezTo>
                <a:cubicBezTo>
                  <a:pt x="241" y="78"/>
                  <a:pt x="241" y="78"/>
                  <a:pt x="241" y="78"/>
                </a:cubicBezTo>
                <a:cubicBezTo>
                  <a:pt x="243" y="80"/>
                  <a:pt x="242" y="78"/>
                  <a:pt x="245" y="80"/>
                </a:cubicBezTo>
                <a:cubicBezTo>
                  <a:pt x="246" y="81"/>
                  <a:pt x="242" y="81"/>
                  <a:pt x="242" y="81"/>
                </a:cubicBezTo>
                <a:cubicBezTo>
                  <a:pt x="241" y="82"/>
                  <a:pt x="243" y="82"/>
                  <a:pt x="245" y="83"/>
                </a:cubicBezTo>
                <a:cubicBezTo>
                  <a:pt x="245" y="83"/>
                  <a:pt x="245" y="83"/>
                  <a:pt x="246" y="83"/>
                </a:cubicBezTo>
                <a:cubicBezTo>
                  <a:pt x="245" y="83"/>
                  <a:pt x="245" y="83"/>
                  <a:pt x="245" y="83"/>
                </a:cubicBezTo>
                <a:cubicBezTo>
                  <a:pt x="246" y="84"/>
                  <a:pt x="246" y="84"/>
                  <a:pt x="247" y="84"/>
                </a:cubicBezTo>
                <a:cubicBezTo>
                  <a:pt x="247" y="84"/>
                  <a:pt x="247" y="84"/>
                  <a:pt x="247" y="84"/>
                </a:cubicBezTo>
                <a:cubicBezTo>
                  <a:pt x="246" y="84"/>
                  <a:pt x="246" y="84"/>
                  <a:pt x="245" y="83"/>
                </a:cubicBezTo>
                <a:cubicBezTo>
                  <a:pt x="245" y="84"/>
                  <a:pt x="246" y="84"/>
                  <a:pt x="246" y="84"/>
                </a:cubicBezTo>
                <a:cubicBezTo>
                  <a:pt x="246" y="85"/>
                  <a:pt x="246" y="85"/>
                  <a:pt x="246" y="85"/>
                </a:cubicBezTo>
                <a:cubicBezTo>
                  <a:pt x="247" y="85"/>
                  <a:pt x="247" y="85"/>
                  <a:pt x="247" y="85"/>
                </a:cubicBezTo>
                <a:cubicBezTo>
                  <a:pt x="245" y="86"/>
                  <a:pt x="245" y="86"/>
                  <a:pt x="245" y="86"/>
                </a:cubicBezTo>
                <a:cubicBezTo>
                  <a:pt x="245" y="86"/>
                  <a:pt x="250" y="87"/>
                  <a:pt x="251" y="87"/>
                </a:cubicBezTo>
                <a:cubicBezTo>
                  <a:pt x="252" y="90"/>
                  <a:pt x="260" y="94"/>
                  <a:pt x="263" y="95"/>
                </a:cubicBezTo>
                <a:cubicBezTo>
                  <a:pt x="262" y="95"/>
                  <a:pt x="262" y="95"/>
                  <a:pt x="263" y="95"/>
                </a:cubicBezTo>
                <a:cubicBezTo>
                  <a:pt x="265" y="96"/>
                  <a:pt x="268" y="96"/>
                  <a:pt x="267" y="96"/>
                </a:cubicBezTo>
                <a:cubicBezTo>
                  <a:pt x="269" y="97"/>
                  <a:pt x="266" y="97"/>
                  <a:pt x="268" y="99"/>
                </a:cubicBezTo>
                <a:cubicBezTo>
                  <a:pt x="268" y="99"/>
                  <a:pt x="270" y="98"/>
                  <a:pt x="269" y="98"/>
                </a:cubicBezTo>
                <a:cubicBezTo>
                  <a:pt x="270" y="101"/>
                  <a:pt x="279" y="102"/>
                  <a:pt x="281" y="105"/>
                </a:cubicBezTo>
                <a:cubicBezTo>
                  <a:pt x="280" y="105"/>
                  <a:pt x="279" y="105"/>
                  <a:pt x="278" y="105"/>
                </a:cubicBezTo>
                <a:cubicBezTo>
                  <a:pt x="282" y="106"/>
                  <a:pt x="285" y="108"/>
                  <a:pt x="291" y="109"/>
                </a:cubicBezTo>
                <a:cubicBezTo>
                  <a:pt x="289" y="109"/>
                  <a:pt x="289" y="109"/>
                  <a:pt x="287" y="109"/>
                </a:cubicBezTo>
                <a:cubicBezTo>
                  <a:pt x="289" y="110"/>
                  <a:pt x="292" y="112"/>
                  <a:pt x="295" y="112"/>
                </a:cubicBezTo>
                <a:cubicBezTo>
                  <a:pt x="295" y="111"/>
                  <a:pt x="294" y="112"/>
                  <a:pt x="293" y="111"/>
                </a:cubicBezTo>
                <a:cubicBezTo>
                  <a:pt x="293" y="110"/>
                  <a:pt x="298" y="111"/>
                  <a:pt x="299" y="112"/>
                </a:cubicBezTo>
                <a:cubicBezTo>
                  <a:pt x="299" y="112"/>
                  <a:pt x="299" y="112"/>
                  <a:pt x="299" y="112"/>
                </a:cubicBezTo>
                <a:cubicBezTo>
                  <a:pt x="301" y="113"/>
                  <a:pt x="302" y="113"/>
                  <a:pt x="304" y="114"/>
                </a:cubicBezTo>
                <a:cubicBezTo>
                  <a:pt x="304" y="115"/>
                  <a:pt x="302" y="114"/>
                  <a:pt x="302" y="115"/>
                </a:cubicBezTo>
                <a:cubicBezTo>
                  <a:pt x="299" y="116"/>
                  <a:pt x="304" y="118"/>
                  <a:pt x="304" y="118"/>
                </a:cubicBezTo>
                <a:cubicBezTo>
                  <a:pt x="306" y="118"/>
                  <a:pt x="307" y="119"/>
                  <a:pt x="308" y="118"/>
                </a:cubicBezTo>
                <a:cubicBezTo>
                  <a:pt x="310" y="119"/>
                  <a:pt x="307" y="119"/>
                  <a:pt x="308" y="120"/>
                </a:cubicBezTo>
                <a:cubicBezTo>
                  <a:pt x="318" y="121"/>
                  <a:pt x="318" y="121"/>
                  <a:pt x="318" y="121"/>
                </a:cubicBezTo>
                <a:cubicBezTo>
                  <a:pt x="317" y="121"/>
                  <a:pt x="317" y="123"/>
                  <a:pt x="314" y="122"/>
                </a:cubicBezTo>
                <a:cubicBezTo>
                  <a:pt x="318" y="124"/>
                  <a:pt x="324" y="124"/>
                  <a:pt x="328" y="125"/>
                </a:cubicBezTo>
                <a:cubicBezTo>
                  <a:pt x="329" y="126"/>
                  <a:pt x="333" y="127"/>
                  <a:pt x="334" y="128"/>
                </a:cubicBezTo>
                <a:cubicBezTo>
                  <a:pt x="333" y="129"/>
                  <a:pt x="334" y="127"/>
                  <a:pt x="332" y="128"/>
                </a:cubicBezTo>
                <a:cubicBezTo>
                  <a:pt x="332" y="129"/>
                  <a:pt x="332" y="129"/>
                  <a:pt x="332" y="129"/>
                </a:cubicBezTo>
                <a:cubicBezTo>
                  <a:pt x="329" y="128"/>
                  <a:pt x="329" y="130"/>
                  <a:pt x="326" y="130"/>
                </a:cubicBezTo>
                <a:cubicBezTo>
                  <a:pt x="329" y="131"/>
                  <a:pt x="332" y="133"/>
                  <a:pt x="335" y="135"/>
                </a:cubicBezTo>
                <a:cubicBezTo>
                  <a:pt x="336" y="133"/>
                  <a:pt x="340" y="137"/>
                  <a:pt x="343" y="136"/>
                </a:cubicBezTo>
                <a:cubicBezTo>
                  <a:pt x="347" y="138"/>
                  <a:pt x="342" y="138"/>
                  <a:pt x="342" y="139"/>
                </a:cubicBezTo>
                <a:cubicBezTo>
                  <a:pt x="347" y="140"/>
                  <a:pt x="349" y="143"/>
                  <a:pt x="352" y="144"/>
                </a:cubicBezTo>
                <a:cubicBezTo>
                  <a:pt x="352" y="144"/>
                  <a:pt x="352" y="144"/>
                  <a:pt x="351" y="144"/>
                </a:cubicBezTo>
                <a:cubicBezTo>
                  <a:pt x="355" y="146"/>
                  <a:pt x="358" y="149"/>
                  <a:pt x="363" y="150"/>
                </a:cubicBezTo>
                <a:cubicBezTo>
                  <a:pt x="363" y="150"/>
                  <a:pt x="362" y="150"/>
                  <a:pt x="361" y="150"/>
                </a:cubicBezTo>
                <a:cubicBezTo>
                  <a:pt x="362" y="152"/>
                  <a:pt x="366" y="149"/>
                  <a:pt x="367" y="152"/>
                </a:cubicBezTo>
                <a:cubicBezTo>
                  <a:pt x="364" y="152"/>
                  <a:pt x="364" y="152"/>
                  <a:pt x="364" y="152"/>
                </a:cubicBezTo>
                <a:cubicBezTo>
                  <a:pt x="368" y="153"/>
                  <a:pt x="366" y="155"/>
                  <a:pt x="371" y="156"/>
                </a:cubicBezTo>
                <a:cubicBezTo>
                  <a:pt x="370" y="156"/>
                  <a:pt x="369" y="156"/>
                  <a:pt x="368" y="156"/>
                </a:cubicBezTo>
                <a:cubicBezTo>
                  <a:pt x="371" y="157"/>
                  <a:pt x="372" y="159"/>
                  <a:pt x="376" y="160"/>
                </a:cubicBezTo>
                <a:cubicBezTo>
                  <a:pt x="375" y="160"/>
                  <a:pt x="374" y="160"/>
                  <a:pt x="372" y="160"/>
                </a:cubicBezTo>
                <a:cubicBezTo>
                  <a:pt x="372" y="161"/>
                  <a:pt x="377" y="161"/>
                  <a:pt x="376" y="162"/>
                </a:cubicBezTo>
                <a:cubicBezTo>
                  <a:pt x="376" y="163"/>
                  <a:pt x="375" y="164"/>
                  <a:pt x="375" y="164"/>
                </a:cubicBezTo>
                <a:cubicBezTo>
                  <a:pt x="378" y="164"/>
                  <a:pt x="376" y="167"/>
                  <a:pt x="370" y="167"/>
                </a:cubicBezTo>
                <a:cubicBezTo>
                  <a:pt x="370" y="167"/>
                  <a:pt x="368" y="167"/>
                  <a:pt x="365" y="167"/>
                </a:cubicBezTo>
                <a:cubicBezTo>
                  <a:pt x="339" y="166"/>
                  <a:pt x="317" y="163"/>
                  <a:pt x="293" y="161"/>
                </a:cubicBezTo>
                <a:cubicBezTo>
                  <a:pt x="292" y="159"/>
                  <a:pt x="300" y="161"/>
                  <a:pt x="299" y="160"/>
                </a:cubicBezTo>
                <a:cubicBezTo>
                  <a:pt x="297" y="161"/>
                  <a:pt x="295" y="159"/>
                  <a:pt x="288" y="159"/>
                </a:cubicBezTo>
                <a:cubicBezTo>
                  <a:pt x="288" y="159"/>
                  <a:pt x="288" y="159"/>
                  <a:pt x="288" y="159"/>
                </a:cubicBezTo>
                <a:cubicBezTo>
                  <a:pt x="285" y="158"/>
                  <a:pt x="285" y="157"/>
                  <a:pt x="281" y="157"/>
                </a:cubicBezTo>
                <a:cubicBezTo>
                  <a:pt x="280" y="158"/>
                  <a:pt x="280" y="158"/>
                  <a:pt x="280" y="158"/>
                </a:cubicBezTo>
                <a:cubicBezTo>
                  <a:pt x="276" y="158"/>
                  <a:pt x="276" y="155"/>
                  <a:pt x="272" y="156"/>
                </a:cubicBezTo>
                <a:cubicBezTo>
                  <a:pt x="271" y="155"/>
                  <a:pt x="271" y="155"/>
                  <a:pt x="271" y="155"/>
                </a:cubicBezTo>
                <a:cubicBezTo>
                  <a:pt x="265" y="156"/>
                  <a:pt x="267" y="154"/>
                  <a:pt x="261" y="154"/>
                </a:cubicBezTo>
                <a:cubicBezTo>
                  <a:pt x="262" y="154"/>
                  <a:pt x="262" y="154"/>
                  <a:pt x="262" y="154"/>
                </a:cubicBezTo>
                <a:cubicBezTo>
                  <a:pt x="258" y="153"/>
                  <a:pt x="249" y="154"/>
                  <a:pt x="249" y="152"/>
                </a:cubicBezTo>
                <a:cubicBezTo>
                  <a:pt x="244" y="152"/>
                  <a:pt x="239" y="151"/>
                  <a:pt x="236" y="152"/>
                </a:cubicBezTo>
                <a:cubicBezTo>
                  <a:pt x="236" y="151"/>
                  <a:pt x="238" y="151"/>
                  <a:pt x="239" y="151"/>
                </a:cubicBezTo>
                <a:cubicBezTo>
                  <a:pt x="222" y="149"/>
                  <a:pt x="205" y="145"/>
                  <a:pt x="188" y="144"/>
                </a:cubicBezTo>
                <a:cubicBezTo>
                  <a:pt x="188" y="143"/>
                  <a:pt x="189" y="144"/>
                  <a:pt x="190" y="143"/>
                </a:cubicBezTo>
                <a:cubicBezTo>
                  <a:pt x="179" y="143"/>
                  <a:pt x="175" y="139"/>
                  <a:pt x="164" y="140"/>
                </a:cubicBezTo>
                <a:cubicBezTo>
                  <a:pt x="160" y="140"/>
                  <a:pt x="160" y="140"/>
                  <a:pt x="160" y="140"/>
                </a:cubicBezTo>
                <a:cubicBezTo>
                  <a:pt x="159" y="139"/>
                  <a:pt x="160" y="139"/>
                  <a:pt x="159" y="138"/>
                </a:cubicBezTo>
                <a:cubicBezTo>
                  <a:pt x="156" y="139"/>
                  <a:pt x="151" y="137"/>
                  <a:pt x="148" y="138"/>
                </a:cubicBezTo>
                <a:cubicBezTo>
                  <a:pt x="148" y="137"/>
                  <a:pt x="150" y="137"/>
                  <a:pt x="150" y="137"/>
                </a:cubicBezTo>
                <a:cubicBezTo>
                  <a:pt x="147" y="136"/>
                  <a:pt x="139" y="136"/>
                  <a:pt x="136" y="135"/>
                </a:cubicBezTo>
                <a:cubicBezTo>
                  <a:pt x="138" y="135"/>
                  <a:pt x="138" y="135"/>
                  <a:pt x="138" y="135"/>
                </a:cubicBezTo>
                <a:cubicBezTo>
                  <a:pt x="122" y="130"/>
                  <a:pt x="100" y="124"/>
                  <a:pt x="79" y="123"/>
                </a:cubicBezTo>
                <a:cubicBezTo>
                  <a:pt x="74" y="122"/>
                  <a:pt x="80" y="122"/>
                  <a:pt x="78" y="121"/>
                </a:cubicBezTo>
                <a:cubicBezTo>
                  <a:pt x="58" y="120"/>
                  <a:pt x="44" y="114"/>
                  <a:pt x="23" y="113"/>
                </a:cubicBezTo>
                <a:cubicBezTo>
                  <a:pt x="10" y="111"/>
                  <a:pt x="0" y="113"/>
                  <a:pt x="0" y="113"/>
                </a:cubicBezTo>
                <a:cubicBezTo>
                  <a:pt x="31" y="117"/>
                  <a:pt x="53" y="123"/>
                  <a:pt x="78" y="130"/>
                </a:cubicBezTo>
                <a:close/>
                <a:moveTo>
                  <a:pt x="656" y="33"/>
                </a:moveTo>
                <a:cubicBezTo>
                  <a:pt x="656" y="33"/>
                  <a:pt x="656" y="33"/>
                  <a:pt x="656" y="33"/>
                </a:cubicBezTo>
                <a:moveTo>
                  <a:pt x="655" y="33"/>
                </a:moveTo>
                <a:cubicBezTo>
                  <a:pt x="655" y="33"/>
                  <a:pt x="655" y="33"/>
                  <a:pt x="655" y="33"/>
                </a:cubicBezTo>
                <a:cubicBezTo>
                  <a:pt x="656" y="33"/>
                  <a:pt x="656" y="33"/>
                  <a:pt x="655" y="33"/>
                </a:cubicBezTo>
                <a:close/>
                <a:moveTo>
                  <a:pt x="650" y="3"/>
                </a:moveTo>
                <a:cubicBezTo>
                  <a:pt x="650" y="3"/>
                  <a:pt x="650" y="4"/>
                  <a:pt x="650" y="4"/>
                </a:cubicBezTo>
                <a:cubicBezTo>
                  <a:pt x="650" y="4"/>
                  <a:pt x="649" y="4"/>
                  <a:pt x="648" y="5"/>
                </a:cubicBezTo>
                <a:cubicBezTo>
                  <a:pt x="648" y="4"/>
                  <a:pt x="648" y="3"/>
                  <a:pt x="650" y="3"/>
                </a:cubicBezTo>
                <a:close/>
                <a:moveTo>
                  <a:pt x="649" y="34"/>
                </a:moveTo>
                <a:cubicBezTo>
                  <a:pt x="650" y="34"/>
                  <a:pt x="651" y="34"/>
                  <a:pt x="653" y="34"/>
                </a:cubicBezTo>
                <a:cubicBezTo>
                  <a:pt x="653" y="33"/>
                  <a:pt x="653" y="33"/>
                  <a:pt x="653" y="33"/>
                </a:cubicBezTo>
                <a:cubicBezTo>
                  <a:pt x="653" y="34"/>
                  <a:pt x="653" y="34"/>
                  <a:pt x="653" y="34"/>
                </a:cubicBezTo>
                <a:cubicBezTo>
                  <a:pt x="654" y="34"/>
                  <a:pt x="655" y="33"/>
                  <a:pt x="655" y="33"/>
                </a:cubicBezTo>
                <a:cubicBezTo>
                  <a:pt x="654" y="34"/>
                  <a:pt x="654" y="34"/>
                  <a:pt x="653" y="34"/>
                </a:cubicBezTo>
                <a:cubicBezTo>
                  <a:pt x="653" y="34"/>
                  <a:pt x="653" y="35"/>
                  <a:pt x="652" y="35"/>
                </a:cubicBezTo>
                <a:cubicBezTo>
                  <a:pt x="652" y="35"/>
                  <a:pt x="652" y="35"/>
                  <a:pt x="652" y="35"/>
                </a:cubicBezTo>
                <a:cubicBezTo>
                  <a:pt x="652" y="35"/>
                  <a:pt x="651" y="35"/>
                  <a:pt x="650" y="35"/>
                </a:cubicBezTo>
                <a:cubicBezTo>
                  <a:pt x="649" y="35"/>
                  <a:pt x="649" y="35"/>
                  <a:pt x="649" y="35"/>
                </a:cubicBezTo>
                <a:cubicBezTo>
                  <a:pt x="647" y="36"/>
                  <a:pt x="650" y="36"/>
                  <a:pt x="648" y="37"/>
                </a:cubicBezTo>
                <a:cubicBezTo>
                  <a:pt x="646" y="37"/>
                  <a:pt x="644" y="37"/>
                  <a:pt x="643" y="37"/>
                </a:cubicBezTo>
                <a:cubicBezTo>
                  <a:pt x="643" y="36"/>
                  <a:pt x="646" y="35"/>
                  <a:pt x="640" y="34"/>
                </a:cubicBezTo>
                <a:cubicBezTo>
                  <a:pt x="644" y="33"/>
                  <a:pt x="649" y="35"/>
                  <a:pt x="649" y="34"/>
                </a:cubicBezTo>
                <a:close/>
                <a:moveTo>
                  <a:pt x="539" y="91"/>
                </a:moveTo>
                <a:cubicBezTo>
                  <a:pt x="541" y="91"/>
                  <a:pt x="537" y="92"/>
                  <a:pt x="538" y="92"/>
                </a:cubicBezTo>
                <a:cubicBezTo>
                  <a:pt x="537" y="92"/>
                  <a:pt x="535" y="93"/>
                  <a:pt x="535" y="92"/>
                </a:cubicBezTo>
                <a:cubicBezTo>
                  <a:pt x="538" y="92"/>
                  <a:pt x="539" y="91"/>
                  <a:pt x="539" y="91"/>
                </a:cubicBezTo>
                <a:close/>
              </a:path>
            </a:pathLst>
          </a:custGeom>
          <a:solidFill>
            <a:srgbClr val="30727E"/>
          </a:solidFill>
          <a:ln>
            <a:solidFill>
              <a:srgbClr val="30727E"/>
            </a:solid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5" name="مستطيل 24">
            <a:extLst>
              <a:ext uri="{FF2B5EF4-FFF2-40B4-BE49-F238E27FC236}">
                <a16:creationId xmlns:a16="http://schemas.microsoft.com/office/drawing/2014/main" id="{867D435E-6709-42DE-85AC-686B964EB65D}"/>
              </a:ext>
            </a:extLst>
          </p:cNvPr>
          <p:cNvSpPr/>
          <p:nvPr/>
        </p:nvSpPr>
        <p:spPr>
          <a:xfrm>
            <a:off x="6320053" y="3756506"/>
            <a:ext cx="4770858" cy="707886"/>
          </a:xfrm>
          <a:prstGeom prst="rect">
            <a:avLst/>
          </a:prstGeom>
        </p:spPr>
        <p:txBody>
          <a:bodyPr wrap="none">
            <a:spAutoFit/>
          </a:bodyPr>
          <a:lstStyle/>
          <a:p>
            <a:pPr algn="ctr"/>
            <a:r>
              <a:rPr lang="ar-SA" sz="4000" dirty="0">
                <a:solidFill>
                  <a:srgbClr val="30727E"/>
                </a:solidFill>
                <a:latin typeface="Verdana Pro Black" panose="020B0A04030504040204" pitchFamily="34" charset="0"/>
                <a:cs typeface="Al-Mujahed Free" pitchFamily="2" charset="-78"/>
              </a:rPr>
              <a:t>طريق الألف ميل يبدأ بفكرة</a:t>
            </a:r>
          </a:p>
        </p:txBody>
      </p:sp>
    </p:spTree>
    <p:extLst>
      <p:ext uri="{BB962C8B-B14F-4D97-AF65-F5344CB8AC3E}">
        <p14:creationId xmlns:p14="http://schemas.microsoft.com/office/powerpoint/2010/main" val="10615534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a:extLst>
              <a:ext uri="{FF2B5EF4-FFF2-40B4-BE49-F238E27FC236}">
                <a16:creationId xmlns:a16="http://schemas.microsoft.com/office/drawing/2014/main" id="{37A683D6-E93C-41BD-AAA7-44D458E66003}"/>
              </a:ext>
            </a:extLst>
          </p:cNvPr>
          <p:cNvSpPr>
            <a:spLocks noGrp="1"/>
          </p:cNvSpPr>
          <p:nvPr>
            <p:ph type="title" idx="4294967295"/>
          </p:nvPr>
        </p:nvSpPr>
        <p:spPr>
          <a:xfrm>
            <a:off x="2113173" y="2244304"/>
            <a:ext cx="7965654" cy="967526"/>
          </a:xfrm>
          <a:prstGeom prst="rect">
            <a:avLst/>
          </a:prstGeom>
          <a:solidFill>
            <a:srgbClr val="30727E"/>
          </a:solidFill>
        </p:spPr>
        <p:txBody>
          <a:bodyPr/>
          <a:lstStyle/>
          <a:p>
            <a:pPr algn="ctr"/>
            <a:r>
              <a:rPr lang="ar-SA" sz="3600" dirty="0">
                <a:solidFill>
                  <a:schemeClr val="bg1"/>
                </a:solidFill>
              </a:rPr>
              <a:t>تقييم أداء مبادرة :..................</a:t>
            </a:r>
          </a:p>
        </p:txBody>
      </p:sp>
    </p:spTree>
    <p:extLst>
      <p:ext uri="{BB962C8B-B14F-4D97-AF65-F5344CB8AC3E}">
        <p14:creationId xmlns:p14="http://schemas.microsoft.com/office/powerpoint/2010/main" val="16949249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8">
            <a:extLst>
              <a:ext uri="{FF2B5EF4-FFF2-40B4-BE49-F238E27FC236}">
                <a16:creationId xmlns:a16="http://schemas.microsoft.com/office/drawing/2014/main" id="{E8D5C60D-417F-4DBB-A63F-F950B80E51A5}"/>
              </a:ext>
            </a:extLst>
          </p:cNvPr>
          <p:cNvSpPr/>
          <p:nvPr/>
        </p:nvSpPr>
        <p:spPr>
          <a:xfrm>
            <a:off x="431549" y="229763"/>
            <a:ext cx="11421361" cy="513187"/>
          </a:xfrm>
          <a:prstGeom prst="rect">
            <a:avLst/>
          </a:prstGeom>
          <a:solidFill>
            <a:srgbClr val="30727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91440" fontAlgn="ctr"/>
            <a:r>
              <a:rPr lang="ar-AE" sz="1600" dirty="0">
                <a:solidFill>
                  <a:schemeClr val="bg1"/>
                </a:solidFill>
                <a:latin typeface="29LT Bukra Lt" panose="00000400000000000000" pitchFamily="50" charset="-78"/>
                <a:cs typeface="29LT Bukra Lt" panose="00000400000000000000" pitchFamily="50" charset="-78"/>
              </a:rPr>
              <a:t> الهدف </a:t>
            </a:r>
            <a:r>
              <a:rPr lang="ar-SA" sz="1600" dirty="0">
                <a:solidFill>
                  <a:schemeClr val="bg1"/>
                </a:solidFill>
                <a:latin typeface="29LT Bukra Lt" panose="00000400000000000000" pitchFamily="50" charset="-78"/>
                <a:cs typeface="29LT Bukra Lt" panose="00000400000000000000" pitchFamily="50" charset="-78"/>
              </a:rPr>
              <a:t>الاستراتيجي</a:t>
            </a:r>
            <a:r>
              <a:rPr lang="ar-AE" sz="1600" dirty="0">
                <a:solidFill>
                  <a:schemeClr val="bg1"/>
                </a:solidFill>
                <a:latin typeface="29LT Bukra Lt" panose="00000400000000000000" pitchFamily="50" charset="-78"/>
                <a:cs typeface="29LT Bukra Lt" panose="00000400000000000000" pitchFamily="50" charset="-78"/>
              </a:rPr>
              <a:t>:</a:t>
            </a:r>
            <a:endParaRPr lang="ar-SA" sz="1600" dirty="0">
              <a:solidFill>
                <a:schemeClr val="bg1"/>
              </a:solidFill>
              <a:latin typeface="29LT Bukra Lt" panose="00000400000000000000" pitchFamily="50" charset="-78"/>
              <a:cs typeface="29LT Bukra Lt" panose="00000400000000000000" pitchFamily="50" charset="-78"/>
            </a:endParaRPr>
          </a:p>
        </p:txBody>
      </p:sp>
      <p:sp>
        <p:nvSpPr>
          <p:cNvPr id="6" name="Text Box 243">
            <a:extLst>
              <a:ext uri="{FF2B5EF4-FFF2-40B4-BE49-F238E27FC236}">
                <a16:creationId xmlns:a16="http://schemas.microsoft.com/office/drawing/2014/main" id="{EC313FCA-37B4-4B06-BB41-BFCD0E39CEB9}"/>
              </a:ext>
            </a:extLst>
          </p:cNvPr>
          <p:cNvSpPr txBox="1">
            <a:spLocks noChangeArrowheads="1"/>
          </p:cNvSpPr>
          <p:nvPr/>
        </p:nvSpPr>
        <p:spPr bwMode="auto">
          <a:xfrm>
            <a:off x="8895680" y="1441182"/>
            <a:ext cx="2500672" cy="307777"/>
          </a:xfrm>
          <a:prstGeom prst="rect">
            <a:avLst/>
          </a:prstGeom>
          <a:noFill/>
          <a:ln w="9525" algn="ctr">
            <a:noFill/>
            <a:miter lim="800000"/>
            <a:headEnd/>
            <a:tailEnd/>
          </a:ln>
        </p:spPr>
        <p:txBody>
          <a:bodyPr wrap="square">
            <a:spAutoFit/>
          </a:bodyPr>
          <a:lstStyle/>
          <a:p>
            <a:pPr algn="r" rtl="1" eaLnBrk="0" hangingPunct="0">
              <a:spcBef>
                <a:spcPct val="50000"/>
              </a:spcBef>
              <a:buClr>
                <a:srgbClr val="0B1F65"/>
              </a:buClr>
              <a:buFont typeface="Webdings" pitchFamily="18" charset="2"/>
              <a:buNone/>
            </a:pPr>
            <a:r>
              <a:rPr lang="ar-SA" sz="1400" b="1" dirty="0">
                <a:solidFill>
                  <a:srgbClr val="58C3CD"/>
                </a:solidFill>
                <a:latin typeface="29LT Bukra" panose="00000800000000000000" pitchFamily="50" charset="-78"/>
                <a:cs typeface="29LT Bukra" panose="00000800000000000000" pitchFamily="50" charset="-78"/>
              </a:rPr>
              <a:t>حالة مبادرات الهدف:</a:t>
            </a:r>
            <a:endParaRPr lang="en-US" sz="1400" b="1" dirty="0">
              <a:solidFill>
                <a:srgbClr val="58C3CD"/>
              </a:solidFill>
              <a:latin typeface="29LT Bukra" panose="00000800000000000000" pitchFamily="50" charset="-78"/>
              <a:cs typeface="29LT Bukra" panose="00000800000000000000" pitchFamily="50" charset="-78"/>
            </a:endParaRPr>
          </a:p>
        </p:txBody>
      </p:sp>
      <p:graphicFrame>
        <p:nvGraphicFramePr>
          <p:cNvPr id="7" name="Table 20">
            <a:extLst>
              <a:ext uri="{FF2B5EF4-FFF2-40B4-BE49-F238E27FC236}">
                <a16:creationId xmlns:a16="http://schemas.microsoft.com/office/drawing/2014/main" id="{012F3B61-35DE-4F10-A965-6D6CFA53F779}"/>
              </a:ext>
            </a:extLst>
          </p:cNvPr>
          <p:cNvGraphicFramePr>
            <a:graphicFrameLocks noGrp="1"/>
          </p:cNvGraphicFramePr>
          <p:nvPr>
            <p:extLst>
              <p:ext uri="{D42A27DB-BD31-4B8C-83A1-F6EECF244321}">
                <p14:modId xmlns:p14="http://schemas.microsoft.com/office/powerpoint/2010/main" val="42627146"/>
              </p:ext>
            </p:extLst>
          </p:nvPr>
        </p:nvGraphicFramePr>
        <p:xfrm>
          <a:off x="1734647" y="1877745"/>
          <a:ext cx="9550725" cy="1508166"/>
        </p:xfrm>
        <a:graphic>
          <a:graphicData uri="http://schemas.openxmlformats.org/drawingml/2006/table">
            <a:tbl>
              <a:tblPr rtl="1" firstRow="1" bandRow="1">
                <a:tableStyleId>{00A15C55-8517-42AA-B614-E9B94910E393}</a:tableStyleId>
              </a:tblPr>
              <a:tblGrid>
                <a:gridCol w="3024000">
                  <a:extLst>
                    <a:ext uri="{9D8B030D-6E8A-4147-A177-3AD203B41FA5}">
                      <a16:colId xmlns:a16="http://schemas.microsoft.com/office/drawing/2014/main" val="20000"/>
                    </a:ext>
                  </a:extLst>
                </a:gridCol>
                <a:gridCol w="1332000">
                  <a:extLst>
                    <a:ext uri="{9D8B030D-6E8A-4147-A177-3AD203B41FA5}">
                      <a16:colId xmlns:a16="http://schemas.microsoft.com/office/drawing/2014/main" val="20001"/>
                    </a:ext>
                  </a:extLst>
                </a:gridCol>
                <a:gridCol w="1296000">
                  <a:extLst>
                    <a:ext uri="{9D8B030D-6E8A-4147-A177-3AD203B41FA5}">
                      <a16:colId xmlns:a16="http://schemas.microsoft.com/office/drawing/2014/main" val="20002"/>
                    </a:ext>
                  </a:extLst>
                </a:gridCol>
                <a:gridCol w="1908000">
                  <a:extLst>
                    <a:ext uri="{9D8B030D-6E8A-4147-A177-3AD203B41FA5}">
                      <a16:colId xmlns:a16="http://schemas.microsoft.com/office/drawing/2014/main" val="20003"/>
                    </a:ext>
                  </a:extLst>
                </a:gridCol>
                <a:gridCol w="1990725">
                  <a:extLst>
                    <a:ext uri="{9D8B030D-6E8A-4147-A177-3AD203B41FA5}">
                      <a16:colId xmlns:a16="http://schemas.microsoft.com/office/drawing/2014/main" val="20004"/>
                    </a:ext>
                  </a:extLst>
                </a:gridCol>
              </a:tblGrid>
              <a:tr h="628235">
                <a:tc>
                  <a:txBody>
                    <a:bodyPr/>
                    <a:lstStyle/>
                    <a:p>
                      <a:pPr algn="ctr" rtl="1"/>
                      <a:r>
                        <a:rPr lang="ar-AE" sz="1100" b="1" dirty="0">
                          <a:solidFill>
                            <a:schemeClr val="bg1"/>
                          </a:solidFill>
                          <a:latin typeface="29LT Bukra Lt" panose="00000400000000000000" pitchFamily="50" charset="-78"/>
                          <a:cs typeface="29LT Bukra Lt" panose="00000400000000000000" pitchFamily="50" charset="-78"/>
                        </a:rPr>
                        <a:t>المبادرات</a:t>
                      </a:r>
                      <a:endParaRPr lang="ar-SA" sz="1100" b="1" dirty="0">
                        <a:solidFill>
                          <a:schemeClr val="bg1"/>
                        </a:solidFill>
                        <a:latin typeface="29LT Bukra Lt" panose="00000400000000000000" pitchFamily="50" charset="-78"/>
                        <a:cs typeface="29LT Bukra Lt" panose="00000400000000000000" pitchFamily="50" charset="-78"/>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30727E"/>
                    </a:solidFill>
                  </a:tcPr>
                </a:tc>
                <a:tc>
                  <a:txBody>
                    <a:bodyPr/>
                    <a:lstStyle/>
                    <a:p>
                      <a:pPr algn="ctr" rtl="1"/>
                      <a:r>
                        <a:rPr lang="ar-AE" sz="1100" b="1" dirty="0">
                          <a:solidFill>
                            <a:schemeClr val="bg1"/>
                          </a:solidFill>
                          <a:latin typeface="29LT Bukra Lt" panose="00000400000000000000" pitchFamily="50" charset="-78"/>
                          <a:cs typeface="29LT Bukra Lt" panose="00000400000000000000" pitchFamily="50" charset="-78"/>
                        </a:rPr>
                        <a:t>الحالة</a:t>
                      </a:r>
                      <a:endParaRPr lang="ar-SA" sz="1100" b="1" dirty="0">
                        <a:solidFill>
                          <a:schemeClr val="bg1"/>
                        </a:solidFill>
                        <a:latin typeface="29LT Bukra Lt" panose="00000400000000000000" pitchFamily="50" charset="-78"/>
                        <a:cs typeface="29LT Bukra Lt" panose="00000400000000000000" pitchFamily="50" charset="-78"/>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30727E"/>
                    </a:solidFill>
                  </a:tcPr>
                </a:tc>
                <a:tc>
                  <a:txBody>
                    <a:bodyPr/>
                    <a:lstStyle/>
                    <a:p>
                      <a:pPr marL="0" algn="ctr" defTabSz="685771" rtl="1" eaLnBrk="1" latinLnBrk="0" hangingPunct="1"/>
                      <a:r>
                        <a:rPr lang="ar-AE" sz="1100" b="1" kern="1200" dirty="0">
                          <a:solidFill>
                            <a:schemeClr val="bg1"/>
                          </a:solidFill>
                          <a:latin typeface="29LT Bukra Lt" panose="00000400000000000000" pitchFamily="50" charset="-78"/>
                          <a:cs typeface="29LT Bukra Lt" panose="00000400000000000000" pitchFamily="50" charset="-78"/>
                        </a:rPr>
                        <a:t>% الأنجاز </a:t>
                      </a:r>
                      <a:r>
                        <a:rPr lang="ar-SA" sz="1100" b="1" kern="1200" dirty="0">
                          <a:solidFill>
                            <a:schemeClr val="bg1"/>
                          </a:solidFill>
                          <a:latin typeface="29LT Bukra Lt" panose="00000400000000000000" pitchFamily="50" charset="-78"/>
                          <a:cs typeface="29LT Bukra Lt" panose="00000400000000000000" pitchFamily="50" charset="-78"/>
                        </a:rPr>
                        <a:t>الفعلي</a:t>
                      </a:r>
                      <a:endParaRPr lang="ar-SA" sz="1100" b="1" kern="1200" dirty="0">
                        <a:solidFill>
                          <a:schemeClr val="bg1"/>
                        </a:solidFill>
                        <a:latin typeface="29LT Bukra Lt" panose="00000400000000000000" pitchFamily="50" charset="-78"/>
                        <a:ea typeface="+mn-ea"/>
                        <a:cs typeface="29LT Bukra Lt" panose="00000400000000000000" pitchFamily="50" charset="-78"/>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30727E"/>
                    </a:solidFill>
                  </a:tcPr>
                </a:tc>
                <a:tc>
                  <a:txBody>
                    <a:bodyPr/>
                    <a:lstStyle/>
                    <a:p>
                      <a:pPr marL="0" algn="ctr" defTabSz="685771" rtl="1" eaLnBrk="1" latinLnBrk="0" hangingPunct="1"/>
                      <a:r>
                        <a:rPr lang="ar-AE" sz="1100" b="1" kern="1200" dirty="0">
                          <a:solidFill>
                            <a:schemeClr val="bg1"/>
                          </a:solidFill>
                          <a:latin typeface="29LT Bukra Lt" panose="00000400000000000000" pitchFamily="50" charset="-78"/>
                          <a:cs typeface="29LT Bukra Lt" panose="00000400000000000000" pitchFamily="50" charset="-78"/>
                        </a:rPr>
                        <a:t>% الأنجاز </a:t>
                      </a:r>
                      <a:r>
                        <a:rPr lang="ar-SA" sz="1100" b="1" kern="1200" dirty="0">
                          <a:solidFill>
                            <a:schemeClr val="bg1"/>
                          </a:solidFill>
                          <a:latin typeface="29LT Bukra Lt" panose="00000400000000000000" pitchFamily="50" charset="-78"/>
                          <a:cs typeface="29LT Bukra Lt" panose="00000400000000000000" pitchFamily="50" charset="-78"/>
                        </a:rPr>
                        <a:t>المستهدف</a:t>
                      </a:r>
                      <a:endParaRPr lang="ar-SA" sz="1100" b="1" kern="1200" dirty="0">
                        <a:solidFill>
                          <a:schemeClr val="bg1"/>
                        </a:solidFill>
                        <a:latin typeface="29LT Bukra Lt" panose="00000400000000000000" pitchFamily="50" charset="-78"/>
                        <a:ea typeface="+mn-ea"/>
                        <a:cs typeface="29LT Bukra Lt" panose="00000400000000000000" pitchFamily="50" charset="-78"/>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30727E"/>
                    </a:solidFill>
                  </a:tcPr>
                </a:tc>
                <a:tc>
                  <a:txBody>
                    <a:bodyPr/>
                    <a:lstStyle/>
                    <a:p>
                      <a:pPr marL="0" algn="ctr" defTabSz="685771" rtl="1" eaLnBrk="1" latinLnBrk="0" hangingPunct="1"/>
                      <a:r>
                        <a:rPr lang="ar-AE" sz="1100" b="1" kern="1200" dirty="0">
                          <a:solidFill>
                            <a:schemeClr val="bg1"/>
                          </a:solidFill>
                          <a:latin typeface="29LT Bukra Lt" panose="00000400000000000000" pitchFamily="50" charset="-78"/>
                          <a:cs typeface="29LT Bukra Lt" panose="00000400000000000000" pitchFamily="50" charset="-78"/>
                        </a:rPr>
                        <a:t>ملاحظات</a:t>
                      </a:r>
                      <a:endParaRPr lang="ar-SA" sz="1100" b="1" kern="1200" dirty="0">
                        <a:solidFill>
                          <a:schemeClr val="bg1"/>
                        </a:solidFill>
                        <a:latin typeface="29LT Bukra Lt" panose="00000400000000000000" pitchFamily="50" charset="-78"/>
                        <a:ea typeface="+mn-ea"/>
                        <a:cs typeface="29LT Bukra Lt" panose="00000400000000000000" pitchFamily="50" charset="-78"/>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30727E"/>
                    </a:solidFill>
                  </a:tcPr>
                </a:tc>
                <a:extLst>
                  <a:ext uri="{0D108BD9-81ED-4DB2-BD59-A6C34878D82A}">
                    <a16:rowId xmlns:a16="http://schemas.microsoft.com/office/drawing/2014/main" val="10000"/>
                  </a:ext>
                </a:extLst>
              </a:tr>
              <a:tr h="879931">
                <a:tc>
                  <a:txBody>
                    <a:bodyPr/>
                    <a:lstStyle/>
                    <a:p>
                      <a:pPr marL="0" marR="0" lvl="0" indent="0" algn="ctr" defTabSz="685771" rtl="1" eaLnBrk="1" fontAlgn="auto" latinLnBrk="0" hangingPunct="1">
                        <a:lnSpc>
                          <a:spcPct val="100000"/>
                        </a:lnSpc>
                        <a:spcBef>
                          <a:spcPts val="0"/>
                        </a:spcBef>
                        <a:spcAft>
                          <a:spcPts val="0"/>
                        </a:spcAft>
                        <a:buClrTx/>
                        <a:buSzTx/>
                        <a:buFontTx/>
                        <a:buNone/>
                        <a:tabLst/>
                        <a:defRPr/>
                      </a:pPr>
                      <a:endParaRPr lang="ar-SA" sz="2400" dirty="0">
                        <a:solidFill>
                          <a:schemeClr val="tx1"/>
                        </a:solidFill>
                        <a:latin typeface="29LT Bukra Lt" panose="00000400000000000000" pitchFamily="50" charset="-78"/>
                        <a:cs typeface="29LT Bukra Lt" panose="00000400000000000000" pitchFamily="50" charset="-78"/>
                      </a:endParaRPr>
                    </a:p>
                  </a:txBody>
                  <a:tcPr marL="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marL="0" marR="0" lvl="0" indent="0" algn="r" defTabSz="685771" rtl="1" eaLnBrk="1" fontAlgn="auto" latinLnBrk="0" hangingPunct="1">
                        <a:lnSpc>
                          <a:spcPct val="100000"/>
                        </a:lnSpc>
                        <a:spcBef>
                          <a:spcPts val="0"/>
                        </a:spcBef>
                        <a:spcAft>
                          <a:spcPts val="0"/>
                        </a:spcAft>
                        <a:buClrTx/>
                        <a:buSzTx/>
                        <a:buFontTx/>
                        <a:buNone/>
                        <a:tabLst/>
                        <a:defRPr/>
                      </a:pPr>
                      <a:endParaRPr lang="ar-BH" sz="800" i="0" kern="1200" dirty="0">
                        <a:solidFill>
                          <a:schemeClr val="tx1"/>
                        </a:solidFill>
                        <a:latin typeface="ITC Handel Gothic Arabic" panose="020B0504040402020203" pitchFamily="34" charset="-78"/>
                        <a:ea typeface="+mn-ea"/>
                        <a:cs typeface="ITC Handel Gothic Arabic" panose="020B0504040402020203" pitchFamily="34" charset="-78"/>
                      </a:endParaRPr>
                    </a:p>
                  </a:txBody>
                  <a:tcPr marL="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ctr"/>
                      <a:endParaRPr lang="ar-BH" sz="2400" dirty="0">
                        <a:solidFill>
                          <a:schemeClr val="tx1"/>
                        </a:solidFill>
                        <a:latin typeface="ITC Handel Gothic Arabic" panose="020B0504040402020203" pitchFamily="34" charset="-78"/>
                        <a:cs typeface="ITC Handel Gothic Arabic" panose="020B0504040402020203" pitchFamily="34" charset="-78"/>
                      </a:endParaRPr>
                    </a:p>
                  </a:txBody>
                  <a:tcPr marL="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ctr"/>
                      <a:endParaRPr lang="ar-BH" sz="2400" dirty="0">
                        <a:solidFill>
                          <a:schemeClr val="tx1"/>
                        </a:solidFill>
                        <a:latin typeface="ITC Handel Gothic Arabic" panose="020B0504040402020203" pitchFamily="34" charset="-78"/>
                        <a:cs typeface="ITC Handel Gothic Arabic" panose="020B0504040402020203" pitchFamily="34" charset="-78"/>
                      </a:endParaRPr>
                    </a:p>
                  </a:txBody>
                  <a:tcPr marL="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marL="0" indent="0" algn="r" defTabSz="609585" rtl="1" eaLnBrk="1" fontAlgn="ctr" latinLnBrk="0" hangingPunct="1">
                        <a:lnSpc>
                          <a:spcPct val="150000"/>
                        </a:lnSpc>
                        <a:buFont typeface="Wingdings" pitchFamily="2" charset="2"/>
                        <a:buNone/>
                      </a:pPr>
                      <a:endParaRPr lang="en-US" sz="1100" kern="1200" dirty="0">
                        <a:solidFill>
                          <a:schemeClr val="dk1"/>
                        </a:solidFill>
                        <a:latin typeface="ITC Handel Gothic Arabic" panose="020B0504040402020203" pitchFamily="34" charset="-78"/>
                        <a:ea typeface="+mn-ea"/>
                        <a:cs typeface="ITC Handel Gothic Arabic" panose="020B0504040402020203" pitchFamily="34" charset="-78"/>
                      </a:endParaRPr>
                    </a:p>
                  </a:txBody>
                  <a:tcPr marL="0" marT="635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9" name="Rectangle 246">
            <a:extLst>
              <a:ext uri="{FF2B5EF4-FFF2-40B4-BE49-F238E27FC236}">
                <a16:creationId xmlns:a16="http://schemas.microsoft.com/office/drawing/2014/main" id="{200841C8-E222-4941-84E1-A7BD6315E51B}"/>
              </a:ext>
            </a:extLst>
          </p:cNvPr>
          <p:cNvSpPr>
            <a:spLocks noChangeArrowheads="1"/>
          </p:cNvSpPr>
          <p:nvPr/>
        </p:nvSpPr>
        <p:spPr bwMode="auto">
          <a:xfrm>
            <a:off x="829902" y="4667114"/>
            <a:ext cx="5082011" cy="1050119"/>
          </a:xfrm>
          <a:prstGeom prst="rect">
            <a:avLst/>
          </a:prstGeom>
          <a:noFill/>
          <a:ln w="38100" algn="ctr">
            <a:solidFill>
              <a:schemeClr val="bg1">
                <a:lumMod val="50000"/>
              </a:schemeClr>
            </a:solidFill>
            <a:miter lim="800000"/>
            <a:headEnd/>
            <a:tailEnd/>
          </a:ln>
          <a:effectLst/>
        </p:spPr>
        <p:txBody>
          <a:bodyPr rIns="137160"/>
          <a:lstStyle/>
          <a:p>
            <a:pPr eaLnBrk="0" hangingPunct="0">
              <a:lnSpc>
                <a:spcPct val="150000"/>
              </a:lnSpc>
              <a:buClr>
                <a:srgbClr val="008080"/>
              </a:buClr>
            </a:pPr>
            <a:endParaRPr lang="ar-SA" sz="1200" dirty="0">
              <a:latin typeface="Sakkal Majalla" panose="02000000000000000000" pitchFamily="2" charset="-78"/>
              <a:cs typeface="Sakkal Majalla" panose="02000000000000000000" pitchFamily="2" charset="-78"/>
            </a:endParaRPr>
          </a:p>
        </p:txBody>
      </p:sp>
      <p:sp>
        <p:nvSpPr>
          <p:cNvPr id="10" name="Rectangle 246">
            <a:extLst>
              <a:ext uri="{FF2B5EF4-FFF2-40B4-BE49-F238E27FC236}">
                <a16:creationId xmlns:a16="http://schemas.microsoft.com/office/drawing/2014/main" id="{CE0AFAF1-226E-4C6E-A4A3-4FBF00D163CB}"/>
              </a:ext>
            </a:extLst>
          </p:cNvPr>
          <p:cNvSpPr>
            <a:spLocks noChangeArrowheads="1"/>
          </p:cNvSpPr>
          <p:nvPr/>
        </p:nvSpPr>
        <p:spPr bwMode="auto">
          <a:xfrm>
            <a:off x="6384280" y="4667114"/>
            <a:ext cx="5329318" cy="1050119"/>
          </a:xfrm>
          <a:prstGeom prst="rect">
            <a:avLst/>
          </a:prstGeom>
          <a:noFill/>
          <a:ln w="38100" algn="ctr">
            <a:solidFill>
              <a:schemeClr val="bg1">
                <a:lumMod val="50000"/>
              </a:schemeClr>
            </a:solidFill>
            <a:miter lim="800000"/>
            <a:headEnd/>
            <a:tailEnd/>
          </a:ln>
          <a:effectLst/>
        </p:spPr>
        <p:txBody>
          <a:bodyPr tIns="91440" rIns="137160"/>
          <a:lstStyle/>
          <a:p>
            <a:pPr marL="90488" indent="180975">
              <a:lnSpc>
                <a:spcPct val="150000"/>
              </a:lnSpc>
              <a:buClr>
                <a:srgbClr val="FF0000"/>
              </a:buClr>
              <a:buFont typeface="Wingdings" panose="05000000000000000000" pitchFamily="2" charset="2"/>
              <a:buChar char="ç"/>
            </a:pPr>
            <a:endParaRPr lang="ar-SA" sz="1200" kern="1200" dirty="0">
              <a:solidFill>
                <a:schemeClr val="tx1"/>
              </a:solidFill>
              <a:latin typeface="Sakkal Majalla" panose="02000000000000000000" pitchFamily="2" charset="-78"/>
              <a:ea typeface="+mn-ea"/>
              <a:cs typeface="Sakkal Majalla" panose="02000000000000000000" pitchFamily="2" charset="-78"/>
            </a:endParaRPr>
          </a:p>
        </p:txBody>
      </p:sp>
      <p:sp>
        <p:nvSpPr>
          <p:cNvPr id="11" name="Text Box 245">
            <a:extLst>
              <a:ext uri="{FF2B5EF4-FFF2-40B4-BE49-F238E27FC236}">
                <a16:creationId xmlns:a16="http://schemas.microsoft.com/office/drawing/2014/main" id="{1849A5F6-EF0C-4C53-BA7F-4AE29F8DAD47}"/>
              </a:ext>
            </a:extLst>
          </p:cNvPr>
          <p:cNvSpPr txBox="1">
            <a:spLocks noChangeArrowheads="1"/>
          </p:cNvSpPr>
          <p:nvPr/>
        </p:nvSpPr>
        <p:spPr bwMode="auto">
          <a:xfrm>
            <a:off x="829902" y="4261329"/>
            <a:ext cx="5082011" cy="276999"/>
          </a:xfrm>
          <a:prstGeom prst="rect">
            <a:avLst/>
          </a:prstGeom>
          <a:solidFill>
            <a:srgbClr val="30727E"/>
          </a:solidFill>
          <a:ln w="9525" algn="ctr">
            <a:noFill/>
            <a:miter lim="800000"/>
            <a:headEnd/>
            <a:tailEnd/>
          </a:ln>
        </p:spPr>
        <p:txBody>
          <a:bodyPr wrap="square">
            <a:spAutoFit/>
          </a:bodyPr>
          <a:lstStyle/>
          <a:p>
            <a:pPr algn="ctr" rtl="1" eaLnBrk="0" hangingPunct="0">
              <a:spcBef>
                <a:spcPct val="50000"/>
              </a:spcBef>
              <a:buClr>
                <a:srgbClr val="0B1F65"/>
              </a:buClr>
            </a:pPr>
            <a:r>
              <a:rPr lang="ar-AE" sz="1200" b="1" dirty="0">
                <a:solidFill>
                  <a:schemeClr val="bg1"/>
                </a:solidFill>
                <a:latin typeface="29LT Bukra Lt" panose="00000400000000000000" pitchFamily="50" charset="-78"/>
                <a:cs typeface="29LT Bukra Lt" panose="00000400000000000000" pitchFamily="50" charset="-78"/>
              </a:rPr>
              <a:t>التوصيات</a:t>
            </a:r>
          </a:p>
        </p:txBody>
      </p:sp>
      <p:sp>
        <p:nvSpPr>
          <p:cNvPr id="12" name="Text Box 243">
            <a:extLst>
              <a:ext uri="{FF2B5EF4-FFF2-40B4-BE49-F238E27FC236}">
                <a16:creationId xmlns:a16="http://schemas.microsoft.com/office/drawing/2014/main" id="{A61C5369-0745-496C-B66A-0EACF0C838A8}"/>
              </a:ext>
            </a:extLst>
          </p:cNvPr>
          <p:cNvSpPr txBox="1">
            <a:spLocks noChangeArrowheads="1"/>
          </p:cNvSpPr>
          <p:nvPr/>
        </p:nvSpPr>
        <p:spPr bwMode="auto">
          <a:xfrm>
            <a:off x="6384280" y="4261329"/>
            <a:ext cx="5320552" cy="276999"/>
          </a:xfrm>
          <a:prstGeom prst="rect">
            <a:avLst/>
          </a:prstGeom>
          <a:solidFill>
            <a:srgbClr val="30727E"/>
          </a:solidFill>
          <a:ln w="9525" algn="ctr">
            <a:noFill/>
            <a:miter lim="800000"/>
            <a:headEnd/>
            <a:tailEnd/>
          </a:ln>
        </p:spPr>
        <p:txBody>
          <a:bodyPr wrap="square">
            <a:spAutoFit/>
          </a:bodyPr>
          <a:lstStyle/>
          <a:p>
            <a:pPr algn="ctr" rtl="1" eaLnBrk="0" hangingPunct="0">
              <a:spcBef>
                <a:spcPct val="50000"/>
              </a:spcBef>
              <a:buClr>
                <a:srgbClr val="0B1F65"/>
              </a:buClr>
              <a:buFont typeface="Webdings" pitchFamily="18" charset="2"/>
              <a:buNone/>
            </a:pPr>
            <a:r>
              <a:rPr lang="ar-AE" sz="1200" b="1" dirty="0">
                <a:solidFill>
                  <a:schemeClr val="bg1"/>
                </a:solidFill>
                <a:latin typeface="29LT Bukra Lt" panose="00000400000000000000" pitchFamily="50" charset="-78"/>
                <a:cs typeface="29LT Bukra Lt" panose="00000400000000000000" pitchFamily="50" charset="-78"/>
              </a:rPr>
              <a:t> </a:t>
            </a:r>
            <a:r>
              <a:rPr lang="ar-SA" sz="1200" b="1" dirty="0">
                <a:solidFill>
                  <a:schemeClr val="bg1"/>
                </a:solidFill>
                <a:latin typeface="29LT Bukra Lt" panose="00000400000000000000" pitchFamily="50" charset="-78"/>
                <a:cs typeface="29LT Bukra Lt" panose="00000400000000000000" pitchFamily="50" charset="-78"/>
              </a:rPr>
              <a:t>معوقات وتحديات للوصول الى المستهدف</a:t>
            </a:r>
            <a:endParaRPr lang="en-US" sz="1200" b="1" dirty="0">
              <a:solidFill>
                <a:schemeClr val="bg1"/>
              </a:solidFill>
              <a:latin typeface="29LT Bukra Lt" panose="00000400000000000000" pitchFamily="50" charset="-78"/>
              <a:cs typeface="29LT Bukra Lt" panose="00000400000000000000" pitchFamily="50" charset="-78"/>
            </a:endParaRPr>
          </a:p>
        </p:txBody>
      </p:sp>
    </p:spTree>
    <p:extLst>
      <p:ext uri="{BB962C8B-B14F-4D97-AF65-F5344CB8AC3E}">
        <p14:creationId xmlns:p14="http://schemas.microsoft.com/office/powerpoint/2010/main" val="21648326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Group 21">
            <a:extLst>
              <a:ext uri="{FF2B5EF4-FFF2-40B4-BE49-F238E27FC236}">
                <a16:creationId xmlns:a16="http://schemas.microsoft.com/office/drawing/2014/main" id="{8778A3F5-E45F-4262-962A-FF7F1C2F2BEF}"/>
              </a:ext>
            </a:extLst>
          </p:cNvPr>
          <p:cNvGrpSpPr/>
          <p:nvPr/>
        </p:nvGrpSpPr>
        <p:grpSpPr>
          <a:xfrm>
            <a:off x="4169682" y="1250599"/>
            <a:ext cx="4225925" cy="4005263"/>
            <a:chOff x="4002089" y="1611313"/>
            <a:chExt cx="4225925" cy="4005263"/>
          </a:xfrm>
        </p:grpSpPr>
        <p:sp>
          <p:nvSpPr>
            <p:cNvPr id="54" name="Freeform 6">
              <a:extLst>
                <a:ext uri="{FF2B5EF4-FFF2-40B4-BE49-F238E27FC236}">
                  <a16:creationId xmlns:a16="http://schemas.microsoft.com/office/drawing/2014/main" id="{D07BE758-A771-4451-B091-AB9E4CFEE714}"/>
                </a:ext>
              </a:extLst>
            </p:cNvPr>
            <p:cNvSpPr>
              <a:spLocks/>
            </p:cNvSpPr>
            <p:nvPr/>
          </p:nvSpPr>
          <p:spPr bwMode="auto">
            <a:xfrm>
              <a:off x="5180013" y="3552825"/>
              <a:ext cx="1395413" cy="1820863"/>
            </a:xfrm>
            <a:custGeom>
              <a:avLst/>
              <a:gdLst>
                <a:gd name="T0" fmla="*/ 1305 w 2637"/>
                <a:gd name="T1" fmla="*/ 0 h 3442"/>
                <a:gd name="T2" fmla="*/ 0 w 2637"/>
                <a:gd name="T3" fmla="*/ 3186 h 3442"/>
                <a:gd name="T4" fmla="*/ 82 w 2637"/>
                <a:gd name="T5" fmla="*/ 3219 h 3442"/>
                <a:gd name="T6" fmla="*/ 249 w 2637"/>
                <a:gd name="T7" fmla="*/ 3276 h 3442"/>
                <a:gd name="T8" fmla="*/ 416 w 2637"/>
                <a:gd name="T9" fmla="*/ 3325 h 3442"/>
                <a:gd name="T10" fmla="*/ 584 w 2637"/>
                <a:gd name="T11" fmla="*/ 3365 h 3442"/>
                <a:gd name="T12" fmla="*/ 753 w 2637"/>
                <a:gd name="T13" fmla="*/ 3397 h 3442"/>
                <a:gd name="T14" fmla="*/ 921 w 2637"/>
                <a:gd name="T15" fmla="*/ 3420 h 3442"/>
                <a:gd name="T16" fmla="*/ 1089 w 2637"/>
                <a:gd name="T17" fmla="*/ 3434 h 3442"/>
                <a:gd name="T18" fmla="*/ 1258 w 2637"/>
                <a:gd name="T19" fmla="*/ 3442 h 3442"/>
                <a:gd name="T20" fmla="*/ 1426 w 2637"/>
                <a:gd name="T21" fmla="*/ 3440 h 3442"/>
                <a:gd name="T22" fmla="*/ 1593 w 2637"/>
                <a:gd name="T23" fmla="*/ 3430 h 3442"/>
                <a:gd name="T24" fmla="*/ 1759 w 2637"/>
                <a:gd name="T25" fmla="*/ 3413 h 3442"/>
                <a:gd name="T26" fmla="*/ 1923 w 2637"/>
                <a:gd name="T27" fmla="*/ 3387 h 3442"/>
                <a:gd name="T28" fmla="*/ 2086 w 2637"/>
                <a:gd name="T29" fmla="*/ 3354 h 3442"/>
                <a:gd name="T30" fmla="*/ 2245 w 2637"/>
                <a:gd name="T31" fmla="*/ 3314 h 3442"/>
                <a:gd name="T32" fmla="*/ 2404 w 2637"/>
                <a:gd name="T33" fmla="*/ 3265 h 3442"/>
                <a:gd name="T34" fmla="*/ 2559 w 2637"/>
                <a:gd name="T35" fmla="*/ 3210 h 3442"/>
                <a:gd name="T36" fmla="*/ 2637 w 2637"/>
                <a:gd name="T37" fmla="*/ 3178 h 3442"/>
                <a:gd name="T38" fmla="*/ 1305 w 2637"/>
                <a:gd name="T39" fmla="*/ 0 h 3442"/>
                <a:gd name="T40" fmla="*/ 1305 w 2637"/>
                <a:gd name="T41" fmla="*/ 0 h 3442"/>
                <a:gd name="T42" fmla="*/ 1305 w 2637"/>
                <a:gd name="T43" fmla="*/ 0 h 3442"/>
                <a:gd name="T44" fmla="*/ 1305 w 2637"/>
                <a:gd name="T45" fmla="*/ 0 h 3442"/>
                <a:gd name="T46" fmla="*/ 1305 w 2637"/>
                <a:gd name="T47" fmla="*/ 0 h 3442"/>
                <a:gd name="T48" fmla="*/ 1305 w 2637"/>
                <a:gd name="T49" fmla="*/ 0 h 3442"/>
                <a:gd name="T50" fmla="*/ 1305 w 2637"/>
                <a:gd name="T51" fmla="*/ 0 h 3442"/>
                <a:gd name="T52" fmla="*/ 1305 w 2637"/>
                <a:gd name="T53" fmla="*/ 0 h 3442"/>
                <a:gd name="T54" fmla="*/ 1305 w 2637"/>
                <a:gd name="T55" fmla="*/ 0 h 3442"/>
                <a:gd name="T56" fmla="*/ 1305 w 2637"/>
                <a:gd name="T57" fmla="*/ 0 h 3442"/>
                <a:gd name="T58" fmla="*/ 1305 w 2637"/>
                <a:gd name="T59" fmla="*/ 0 h 3442"/>
                <a:gd name="T60" fmla="*/ 1305 w 2637"/>
                <a:gd name="T61" fmla="*/ 0 h 3442"/>
                <a:gd name="T62" fmla="*/ 1305 w 2637"/>
                <a:gd name="T63" fmla="*/ 0 h 3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637" h="3442">
                  <a:moveTo>
                    <a:pt x="1305" y="0"/>
                  </a:moveTo>
                  <a:lnTo>
                    <a:pt x="0" y="3186"/>
                  </a:lnTo>
                  <a:lnTo>
                    <a:pt x="82" y="3219"/>
                  </a:lnTo>
                  <a:lnTo>
                    <a:pt x="249" y="3276"/>
                  </a:lnTo>
                  <a:lnTo>
                    <a:pt x="416" y="3325"/>
                  </a:lnTo>
                  <a:lnTo>
                    <a:pt x="584" y="3365"/>
                  </a:lnTo>
                  <a:lnTo>
                    <a:pt x="753" y="3397"/>
                  </a:lnTo>
                  <a:lnTo>
                    <a:pt x="921" y="3420"/>
                  </a:lnTo>
                  <a:lnTo>
                    <a:pt x="1089" y="3434"/>
                  </a:lnTo>
                  <a:lnTo>
                    <a:pt x="1258" y="3442"/>
                  </a:lnTo>
                  <a:lnTo>
                    <a:pt x="1426" y="3440"/>
                  </a:lnTo>
                  <a:lnTo>
                    <a:pt x="1593" y="3430"/>
                  </a:lnTo>
                  <a:lnTo>
                    <a:pt x="1759" y="3413"/>
                  </a:lnTo>
                  <a:lnTo>
                    <a:pt x="1923" y="3387"/>
                  </a:lnTo>
                  <a:lnTo>
                    <a:pt x="2086" y="3354"/>
                  </a:lnTo>
                  <a:lnTo>
                    <a:pt x="2245" y="3314"/>
                  </a:lnTo>
                  <a:lnTo>
                    <a:pt x="2404" y="3265"/>
                  </a:lnTo>
                  <a:lnTo>
                    <a:pt x="2559" y="3210"/>
                  </a:lnTo>
                  <a:lnTo>
                    <a:pt x="2637" y="3178"/>
                  </a:lnTo>
                  <a:lnTo>
                    <a:pt x="1305" y="0"/>
                  </a:lnTo>
                  <a:lnTo>
                    <a:pt x="1305" y="0"/>
                  </a:lnTo>
                  <a:lnTo>
                    <a:pt x="1305" y="0"/>
                  </a:lnTo>
                  <a:lnTo>
                    <a:pt x="1305" y="0"/>
                  </a:lnTo>
                  <a:lnTo>
                    <a:pt x="1305" y="0"/>
                  </a:lnTo>
                  <a:lnTo>
                    <a:pt x="1305" y="0"/>
                  </a:lnTo>
                  <a:lnTo>
                    <a:pt x="1305" y="0"/>
                  </a:lnTo>
                  <a:lnTo>
                    <a:pt x="1305" y="0"/>
                  </a:lnTo>
                  <a:lnTo>
                    <a:pt x="1305" y="0"/>
                  </a:lnTo>
                  <a:lnTo>
                    <a:pt x="1305" y="0"/>
                  </a:lnTo>
                  <a:lnTo>
                    <a:pt x="1305" y="0"/>
                  </a:lnTo>
                  <a:lnTo>
                    <a:pt x="1305" y="0"/>
                  </a:lnTo>
                  <a:lnTo>
                    <a:pt x="1305" y="0"/>
                  </a:lnTo>
                  <a:close/>
                </a:path>
              </a:pathLst>
            </a:custGeom>
            <a:solidFill>
              <a:srgbClr val="154B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5" name="Freeform 75">
              <a:extLst>
                <a:ext uri="{FF2B5EF4-FFF2-40B4-BE49-F238E27FC236}">
                  <a16:creationId xmlns:a16="http://schemas.microsoft.com/office/drawing/2014/main" id="{89D3C30C-A7A1-43B5-8922-6E413598884E}"/>
                </a:ext>
              </a:extLst>
            </p:cNvPr>
            <p:cNvSpPr>
              <a:spLocks/>
            </p:cNvSpPr>
            <p:nvPr/>
          </p:nvSpPr>
          <p:spPr bwMode="auto">
            <a:xfrm>
              <a:off x="4268788" y="3778250"/>
              <a:ext cx="1593850" cy="1597025"/>
            </a:xfrm>
            <a:custGeom>
              <a:avLst/>
              <a:gdLst>
                <a:gd name="T0" fmla="*/ 3010 w 3010"/>
                <a:gd name="T1" fmla="*/ 0 h 3020"/>
                <a:gd name="T2" fmla="*/ 0 w 3010"/>
                <a:gd name="T3" fmla="*/ 1259 h 3020"/>
                <a:gd name="T4" fmla="*/ 33 w 3010"/>
                <a:gd name="T5" fmla="*/ 1337 h 3020"/>
                <a:gd name="T6" fmla="*/ 105 w 3010"/>
                <a:gd name="T7" fmla="*/ 1486 h 3020"/>
                <a:gd name="T8" fmla="*/ 186 w 3010"/>
                <a:gd name="T9" fmla="*/ 1632 h 3020"/>
                <a:gd name="T10" fmla="*/ 271 w 3010"/>
                <a:gd name="T11" fmla="*/ 1771 h 3020"/>
                <a:gd name="T12" fmla="*/ 363 w 3010"/>
                <a:gd name="T13" fmla="*/ 1905 h 3020"/>
                <a:gd name="T14" fmla="*/ 461 w 3010"/>
                <a:gd name="T15" fmla="*/ 2033 h 3020"/>
                <a:gd name="T16" fmla="*/ 563 w 3010"/>
                <a:gd name="T17" fmla="*/ 2157 h 3020"/>
                <a:gd name="T18" fmla="*/ 672 w 3010"/>
                <a:gd name="T19" fmla="*/ 2273 h 3020"/>
                <a:gd name="T20" fmla="*/ 785 w 3010"/>
                <a:gd name="T21" fmla="*/ 2384 h 3020"/>
                <a:gd name="T22" fmla="*/ 904 w 3010"/>
                <a:gd name="T23" fmla="*/ 2489 h 3020"/>
                <a:gd name="T24" fmla="*/ 1026 w 3010"/>
                <a:gd name="T25" fmla="*/ 2588 h 3020"/>
                <a:gd name="T26" fmla="*/ 1153 w 3010"/>
                <a:gd name="T27" fmla="*/ 2682 h 3020"/>
                <a:gd name="T28" fmla="*/ 1284 w 3010"/>
                <a:gd name="T29" fmla="*/ 2768 h 3020"/>
                <a:gd name="T30" fmla="*/ 1419 w 3010"/>
                <a:gd name="T31" fmla="*/ 2849 h 3020"/>
                <a:gd name="T32" fmla="*/ 1558 w 3010"/>
                <a:gd name="T33" fmla="*/ 2922 h 3020"/>
                <a:gd name="T34" fmla="*/ 1699 w 3010"/>
                <a:gd name="T35" fmla="*/ 2990 h 3020"/>
                <a:gd name="T36" fmla="*/ 1771 w 3010"/>
                <a:gd name="T37" fmla="*/ 3020 h 3020"/>
                <a:gd name="T38" fmla="*/ 3010 w 3010"/>
                <a:gd name="T39" fmla="*/ 0 h 3020"/>
                <a:gd name="T40" fmla="*/ 3010 w 3010"/>
                <a:gd name="T41" fmla="*/ 0 h 3020"/>
                <a:gd name="T42" fmla="*/ 3010 w 3010"/>
                <a:gd name="T43" fmla="*/ 0 h 3020"/>
                <a:gd name="T44" fmla="*/ 3010 w 3010"/>
                <a:gd name="T45" fmla="*/ 0 h 3020"/>
                <a:gd name="T46" fmla="*/ 3010 w 3010"/>
                <a:gd name="T47" fmla="*/ 0 h 3020"/>
                <a:gd name="T48" fmla="*/ 3010 w 3010"/>
                <a:gd name="T49" fmla="*/ 0 h 3020"/>
                <a:gd name="T50" fmla="*/ 3010 w 3010"/>
                <a:gd name="T51" fmla="*/ 0 h 3020"/>
                <a:gd name="T52" fmla="*/ 3010 w 3010"/>
                <a:gd name="T53" fmla="*/ 0 h 3020"/>
                <a:gd name="T54" fmla="*/ 3010 w 3010"/>
                <a:gd name="T55" fmla="*/ 0 h 3020"/>
                <a:gd name="T56" fmla="*/ 3010 w 3010"/>
                <a:gd name="T57" fmla="*/ 0 h 3020"/>
                <a:gd name="T58" fmla="*/ 3010 w 3010"/>
                <a:gd name="T59" fmla="*/ 0 h 3020"/>
                <a:gd name="T60" fmla="*/ 3010 w 3010"/>
                <a:gd name="T61" fmla="*/ 0 h 3020"/>
                <a:gd name="T62" fmla="*/ 3010 w 3010"/>
                <a:gd name="T63" fmla="*/ 0 h 3020"/>
                <a:gd name="T64" fmla="*/ 3010 w 3010"/>
                <a:gd name="T65" fmla="*/ 0 h 30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010" h="3020">
                  <a:moveTo>
                    <a:pt x="3010" y="0"/>
                  </a:moveTo>
                  <a:lnTo>
                    <a:pt x="0" y="1259"/>
                  </a:lnTo>
                  <a:lnTo>
                    <a:pt x="33" y="1337"/>
                  </a:lnTo>
                  <a:lnTo>
                    <a:pt x="105" y="1486"/>
                  </a:lnTo>
                  <a:lnTo>
                    <a:pt x="186" y="1632"/>
                  </a:lnTo>
                  <a:lnTo>
                    <a:pt x="271" y="1771"/>
                  </a:lnTo>
                  <a:lnTo>
                    <a:pt x="363" y="1905"/>
                  </a:lnTo>
                  <a:lnTo>
                    <a:pt x="461" y="2033"/>
                  </a:lnTo>
                  <a:lnTo>
                    <a:pt x="563" y="2157"/>
                  </a:lnTo>
                  <a:lnTo>
                    <a:pt x="672" y="2273"/>
                  </a:lnTo>
                  <a:lnTo>
                    <a:pt x="785" y="2384"/>
                  </a:lnTo>
                  <a:lnTo>
                    <a:pt x="904" y="2489"/>
                  </a:lnTo>
                  <a:lnTo>
                    <a:pt x="1026" y="2588"/>
                  </a:lnTo>
                  <a:lnTo>
                    <a:pt x="1153" y="2682"/>
                  </a:lnTo>
                  <a:lnTo>
                    <a:pt x="1284" y="2768"/>
                  </a:lnTo>
                  <a:lnTo>
                    <a:pt x="1419" y="2849"/>
                  </a:lnTo>
                  <a:lnTo>
                    <a:pt x="1558" y="2922"/>
                  </a:lnTo>
                  <a:lnTo>
                    <a:pt x="1699" y="2990"/>
                  </a:lnTo>
                  <a:lnTo>
                    <a:pt x="1771" y="3020"/>
                  </a:lnTo>
                  <a:lnTo>
                    <a:pt x="3010" y="0"/>
                  </a:lnTo>
                  <a:lnTo>
                    <a:pt x="3010" y="0"/>
                  </a:lnTo>
                  <a:lnTo>
                    <a:pt x="3010" y="0"/>
                  </a:lnTo>
                  <a:lnTo>
                    <a:pt x="3010" y="0"/>
                  </a:lnTo>
                  <a:lnTo>
                    <a:pt x="3010" y="0"/>
                  </a:lnTo>
                  <a:lnTo>
                    <a:pt x="3010" y="0"/>
                  </a:lnTo>
                  <a:lnTo>
                    <a:pt x="3010" y="0"/>
                  </a:lnTo>
                  <a:lnTo>
                    <a:pt x="3010" y="0"/>
                  </a:lnTo>
                  <a:lnTo>
                    <a:pt x="3010" y="0"/>
                  </a:lnTo>
                  <a:lnTo>
                    <a:pt x="3010" y="0"/>
                  </a:lnTo>
                  <a:lnTo>
                    <a:pt x="3010" y="0"/>
                  </a:lnTo>
                  <a:lnTo>
                    <a:pt x="3010" y="0"/>
                  </a:lnTo>
                  <a:lnTo>
                    <a:pt x="3010" y="0"/>
                  </a:lnTo>
                  <a:lnTo>
                    <a:pt x="3010" y="0"/>
                  </a:lnTo>
                  <a:close/>
                </a:path>
              </a:pathLst>
            </a:custGeom>
            <a:solidFill>
              <a:srgbClr val="0D95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6" name="Freeform 145">
              <a:extLst>
                <a:ext uri="{FF2B5EF4-FFF2-40B4-BE49-F238E27FC236}">
                  <a16:creationId xmlns:a16="http://schemas.microsoft.com/office/drawing/2014/main" id="{16376B67-94C7-4734-9770-603C57931518}"/>
                </a:ext>
              </a:extLst>
            </p:cNvPr>
            <p:cNvSpPr>
              <a:spLocks/>
            </p:cNvSpPr>
            <p:nvPr/>
          </p:nvSpPr>
          <p:spPr bwMode="auto">
            <a:xfrm>
              <a:off x="4006851" y="3076575"/>
              <a:ext cx="1855788" cy="1420813"/>
            </a:xfrm>
            <a:custGeom>
              <a:avLst/>
              <a:gdLst>
                <a:gd name="T0" fmla="*/ 3509 w 3509"/>
                <a:gd name="T1" fmla="*/ 1329 h 2686"/>
                <a:gd name="T2" fmla="*/ 261 w 3509"/>
                <a:gd name="T3" fmla="*/ 0 h 2686"/>
                <a:gd name="T4" fmla="*/ 226 w 3509"/>
                <a:gd name="T5" fmla="*/ 83 h 2686"/>
                <a:gd name="T6" fmla="*/ 169 w 3509"/>
                <a:gd name="T7" fmla="*/ 253 h 2686"/>
                <a:gd name="T8" fmla="*/ 118 w 3509"/>
                <a:gd name="T9" fmla="*/ 423 h 2686"/>
                <a:gd name="T10" fmla="*/ 77 w 3509"/>
                <a:gd name="T11" fmla="*/ 594 h 2686"/>
                <a:gd name="T12" fmla="*/ 45 w 3509"/>
                <a:gd name="T13" fmla="*/ 767 h 2686"/>
                <a:gd name="T14" fmla="*/ 22 w 3509"/>
                <a:gd name="T15" fmla="*/ 938 h 2686"/>
                <a:gd name="T16" fmla="*/ 6 w 3509"/>
                <a:gd name="T17" fmla="*/ 1111 h 2686"/>
                <a:gd name="T18" fmla="*/ 0 w 3509"/>
                <a:gd name="T19" fmla="*/ 1282 h 2686"/>
                <a:gd name="T20" fmla="*/ 2 w 3509"/>
                <a:gd name="T21" fmla="*/ 1453 h 2686"/>
                <a:gd name="T22" fmla="*/ 12 w 3509"/>
                <a:gd name="T23" fmla="*/ 1623 h 2686"/>
                <a:gd name="T24" fmla="*/ 29 w 3509"/>
                <a:gd name="T25" fmla="*/ 1791 h 2686"/>
                <a:gd name="T26" fmla="*/ 55 w 3509"/>
                <a:gd name="T27" fmla="*/ 1958 h 2686"/>
                <a:gd name="T28" fmla="*/ 90 w 3509"/>
                <a:gd name="T29" fmla="*/ 2123 h 2686"/>
                <a:gd name="T30" fmla="*/ 130 w 3509"/>
                <a:gd name="T31" fmla="*/ 2288 h 2686"/>
                <a:gd name="T32" fmla="*/ 179 w 3509"/>
                <a:gd name="T33" fmla="*/ 2449 h 2686"/>
                <a:gd name="T34" fmla="*/ 237 w 3509"/>
                <a:gd name="T35" fmla="*/ 2607 h 2686"/>
                <a:gd name="T36" fmla="*/ 268 w 3509"/>
                <a:gd name="T37" fmla="*/ 2686 h 2686"/>
                <a:gd name="T38" fmla="*/ 3509 w 3509"/>
                <a:gd name="T39" fmla="*/ 1331 h 2686"/>
                <a:gd name="T40" fmla="*/ 3509 w 3509"/>
                <a:gd name="T41" fmla="*/ 1331 h 2686"/>
                <a:gd name="T42" fmla="*/ 3509 w 3509"/>
                <a:gd name="T43" fmla="*/ 1331 h 2686"/>
                <a:gd name="T44" fmla="*/ 3509 w 3509"/>
                <a:gd name="T45" fmla="*/ 1331 h 2686"/>
                <a:gd name="T46" fmla="*/ 3509 w 3509"/>
                <a:gd name="T47" fmla="*/ 1331 h 2686"/>
                <a:gd name="T48" fmla="*/ 3509 w 3509"/>
                <a:gd name="T49" fmla="*/ 1331 h 2686"/>
                <a:gd name="T50" fmla="*/ 3509 w 3509"/>
                <a:gd name="T51" fmla="*/ 1331 h 2686"/>
                <a:gd name="T52" fmla="*/ 3509 w 3509"/>
                <a:gd name="T53" fmla="*/ 1331 h 2686"/>
                <a:gd name="T54" fmla="*/ 3509 w 3509"/>
                <a:gd name="T55" fmla="*/ 1329 h 2686"/>
                <a:gd name="T56" fmla="*/ 3509 w 3509"/>
                <a:gd name="T57" fmla="*/ 1329 h 2686"/>
                <a:gd name="T58" fmla="*/ 3509 w 3509"/>
                <a:gd name="T59" fmla="*/ 1329 h 2686"/>
                <a:gd name="T60" fmla="*/ 3509 w 3509"/>
                <a:gd name="T61" fmla="*/ 1329 h 2686"/>
                <a:gd name="T62" fmla="*/ 3509 w 3509"/>
                <a:gd name="T63" fmla="*/ 1329 h 2686"/>
                <a:gd name="T64" fmla="*/ 3509 w 3509"/>
                <a:gd name="T65" fmla="*/ 1329 h 26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09" h="2686">
                  <a:moveTo>
                    <a:pt x="3509" y="1329"/>
                  </a:moveTo>
                  <a:lnTo>
                    <a:pt x="261" y="0"/>
                  </a:lnTo>
                  <a:lnTo>
                    <a:pt x="226" y="83"/>
                  </a:lnTo>
                  <a:lnTo>
                    <a:pt x="169" y="253"/>
                  </a:lnTo>
                  <a:lnTo>
                    <a:pt x="118" y="423"/>
                  </a:lnTo>
                  <a:lnTo>
                    <a:pt x="77" y="594"/>
                  </a:lnTo>
                  <a:lnTo>
                    <a:pt x="45" y="767"/>
                  </a:lnTo>
                  <a:lnTo>
                    <a:pt x="22" y="938"/>
                  </a:lnTo>
                  <a:lnTo>
                    <a:pt x="6" y="1111"/>
                  </a:lnTo>
                  <a:lnTo>
                    <a:pt x="0" y="1282"/>
                  </a:lnTo>
                  <a:lnTo>
                    <a:pt x="2" y="1453"/>
                  </a:lnTo>
                  <a:lnTo>
                    <a:pt x="12" y="1623"/>
                  </a:lnTo>
                  <a:lnTo>
                    <a:pt x="29" y="1791"/>
                  </a:lnTo>
                  <a:lnTo>
                    <a:pt x="55" y="1958"/>
                  </a:lnTo>
                  <a:lnTo>
                    <a:pt x="90" y="2123"/>
                  </a:lnTo>
                  <a:lnTo>
                    <a:pt x="130" y="2288"/>
                  </a:lnTo>
                  <a:lnTo>
                    <a:pt x="179" y="2449"/>
                  </a:lnTo>
                  <a:lnTo>
                    <a:pt x="237" y="2607"/>
                  </a:lnTo>
                  <a:lnTo>
                    <a:pt x="268" y="2686"/>
                  </a:lnTo>
                  <a:lnTo>
                    <a:pt x="3509" y="1331"/>
                  </a:lnTo>
                  <a:lnTo>
                    <a:pt x="3509" y="1331"/>
                  </a:lnTo>
                  <a:lnTo>
                    <a:pt x="3509" y="1331"/>
                  </a:lnTo>
                  <a:lnTo>
                    <a:pt x="3509" y="1331"/>
                  </a:lnTo>
                  <a:lnTo>
                    <a:pt x="3509" y="1331"/>
                  </a:lnTo>
                  <a:lnTo>
                    <a:pt x="3509" y="1331"/>
                  </a:lnTo>
                  <a:lnTo>
                    <a:pt x="3509" y="1331"/>
                  </a:lnTo>
                  <a:lnTo>
                    <a:pt x="3509" y="1331"/>
                  </a:lnTo>
                  <a:lnTo>
                    <a:pt x="3509" y="1329"/>
                  </a:lnTo>
                  <a:lnTo>
                    <a:pt x="3509" y="1329"/>
                  </a:lnTo>
                  <a:lnTo>
                    <a:pt x="3509" y="1329"/>
                  </a:lnTo>
                  <a:lnTo>
                    <a:pt x="3509" y="1329"/>
                  </a:lnTo>
                  <a:lnTo>
                    <a:pt x="3509" y="1329"/>
                  </a:lnTo>
                  <a:lnTo>
                    <a:pt x="3509" y="1329"/>
                  </a:lnTo>
                  <a:close/>
                </a:path>
              </a:pathLst>
            </a:custGeom>
            <a:solidFill>
              <a:srgbClr val="7B0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7" name="Freeform 217">
              <a:extLst>
                <a:ext uri="{FF2B5EF4-FFF2-40B4-BE49-F238E27FC236}">
                  <a16:creationId xmlns:a16="http://schemas.microsoft.com/office/drawing/2014/main" id="{EEAD6B31-6488-4227-B44E-E100EE0BEB4F}"/>
                </a:ext>
              </a:extLst>
            </p:cNvPr>
            <p:cNvSpPr>
              <a:spLocks/>
            </p:cNvSpPr>
            <p:nvPr/>
          </p:nvSpPr>
          <p:spPr bwMode="auto">
            <a:xfrm>
              <a:off x="4002089" y="1928813"/>
              <a:ext cx="1860550" cy="1852613"/>
            </a:xfrm>
            <a:custGeom>
              <a:avLst/>
              <a:gdLst>
                <a:gd name="T0" fmla="*/ 3515 w 3515"/>
                <a:gd name="T1" fmla="*/ 3497 h 3499"/>
                <a:gd name="T2" fmla="*/ 2050 w 3515"/>
                <a:gd name="T3" fmla="*/ 0 h 3499"/>
                <a:gd name="T4" fmla="*/ 1959 w 3515"/>
                <a:gd name="T5" fmla="*/ 38 h 3499"/>
                <a:gd name="T6" fmla="*/ 1785 w 3515"/>
                <a:gd name="T7" fmla="*/ 123 h 3499"/>
                <a:gd name="T8" fmla="*/ 1616 w 3515"/>
                <a:gd name="T9" fmla="*/ 215 h 3499"/>
                <a:gd name="T10" fmla="*/ 1454 w 3515"/>
                <a:gd name="T11" fmla="*/ 315 h 3499"/>
                <a:gd name="T12" fmla="*/ 1298 w 3515"/>
                <a:gd name="T13" fmla="*/ 421 h 3499"/>
                <a:gd name="T14" fmla="*/ 1149 w 3515"/>
                <a:gd name="T15" fmla="*/ 535 h 3499"/>
                <a:gd name="T16" fmla="*/ 1006 w 3515"/>
                <a:gd name="T17" fmla="*/ 654 h 3499"/>
                <a:gd name="T18" fmla="*/ 869 w 3515"/>
                <a:gd name="T19" fmla="*/ 781 h 3499"/>
                <a:gd name="T20" fmla="*/ 740 w 3515"/>
                <a:gd name="T21" fmla="*/ 912 h 3499"/>
                <a:gd name="T22" fmla="*/ 617 w 3515"/>
                <a:gd name="T23" fmla="*/ 1050 h 3499"/>
                <a:gd name="T24" fmla="*/ 502 w 3515"/>
                <a:gd name="T25" fmla="*/ 1192 h 3499"/>
                <a:gd name="T26" fmla="*/ 394 w 3515"/>
                <a:gd name="T27" fmla="*/ 1341 h 3499"/>
                <a:gd name="T28" fmla="*/ 293 w 3515"/>
                <a:gd name="T29" fmla="*/ 1493 h 3499"/>
                <a:gd name="T30" fmla="*/ 200 w 3515"/>
                <a:gd name="T31" fmla="*/ 1650 h 3499"/>
                <a:gd name="T32" fmla="*/ 114 w 3515"/>
                <a:gd name="T33" fmla="*/ 1810 h 3499"/>
                <a:gd name="T34" fmla="*/ 36 w 3515"/>
                <a:gd name="T35" fmla="*/ 1975 h 3499"/>
                <a:gd name="T36" fmla="*/ 0 w 3515"/>
                <a:gd name="T37" fmla="*/ 2058 h 3499"/>
                <a:gd name="T38" fmla="*/ 3515 w 3515"/>
                <a:gd name="T39" fmla="*/ 3497 h 3499"/>
                <a:gd name="T40" fmla="*/ 3515 w 3515"/>
                <a:gd name="T41" fmla="*/ 3499 h 3499"/>
                <a:gd name="T42" fmla="*/ 3515 w 3515"/>
                <a:gd name="T43" fmla="*/ 3499 h 3499"/>
                <a:gd name="T44" fmla="*/ 3515 w 3515"/>
                <a:gd name="T45" fmla="*/ 3499 h 3499"/>
                <a:gd name="T46" fmla="*/ 3515 w 3515"/>
                <a:gd name="T47" fmla="*/ 3499 h 3499"/>
                <a:gd name="T48" fmla="*/ 3515 w 3515"/>
                <a:gd name="T49" fmla="*/ 3499 h 3499"/>
                <a:gd name="T50" fmla="*/ 3515 w 3515"/>
                <a:gd name="T51" fmla="*/ 3499 h 3499"/>
                <a:gd name="T52" fmla="*/ 3515 w 3515"/>
                <a:gd name="T53" fmla="*/ 3499 h 3499"/>
                <a:gd name="T54" fmla="*/ 3515 w 3515"/>
                <a:gd name="T55" fmla="*/ 3499 h 3499"/>
                <a:gd name="T56" fmla="*/ 3515 w 3515"/>
                <a:gd name="T57" fmla="*/ 3499 h 3499"/>
                <a:gd name="T58" fmla="*/ 3515 w 3515"/>
                <a:gd name="T59" fmla="*/ 3499 h 3499"/>
                <a:gd name="T60" fmla="*/ 3515 w 3515"/>
                <a:gd name="T61" fmla="*/ 3497 h 3499"/>
                <a:gd name="T62" fmla="*/ 3515 w 3515"/>
                <a:gd name="T63" fmla="*/ 3499 h 3499"/>
                <a:gd name="T64" fmla="*/ 3515 w 3515"/>
                <a:gd name="T65" fmla="*/ 3497 h 3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15" h="3499">
                  <a:moveTo>
                    <a:pt x="3515" y="3497"/>
                  </a:moveTo>
                  <a:lnTo>
                    <a:pt x="2050" y="0"/>
                  </a:lnTo>
                  <a:lnTo>
                    <a:pt x="1959" y="38"/>
                  </a:lnTo>
                  <a:lnTo>
                    <a:pt x="1785" y="123"/>
                  </a:lnTo>
                  <a:lnTo>
                    <a:pt x="1616" y="215"/>
                  </a:lnTo>
                  <a:lnTo>
                    <a:pt x="1454" y="315"/>
                  </a:lnTo>
                  <a:lnTo>
                    <a:pt x="1298" y="421"/>
                  </a:lnTo>
                  <a:lnTo>
                    <a:pt x="1149" y="535"/>
                  </a:lnTo>
                  <a:lnTo>
                    <a:pt x="1006" y="654"/>
                  </a:lnTo>
                  <a:lnTo>
                    <a:pt x="869" y="781"/>
                  </a:lnTo>
                  <a:lnTo>
                    <a:pt x="740" y="912"/>
                  </a:lnTo>
                  <a:lnTo>
                    <a:pt x="617" y="1050"/>
                  </a:lnTo>
                  <a:lnTo>
                    <a:pt x="502" y="1192"/>
                  </a:lnTo>
                  <a:lnTo>
                    <a:pt x="394" y="1341"/>
                  </a:lnTo>
                  <a:lnTo>
                    <a:pt x="293" y="1493"/>
                  </a:lnTo>
                  <a:lnTo>
                    <a:pt x="200" y="1650"/>
                  </a:lnTo>
                  <a:lnTo>
                    <a:pt x="114" y="1810"/>
                  </a:lnTo>
                  <a:lnTo>
                    <a:pt x="36" y="1975"/>
                  </a:lnTo>
                  <a:lnTo>
                    <a:pt x="0" y="2058"/>
                  </a:lnTo>
                  <a:lnTo>
                    <a:pt x="3515" y="3497"/>
                  </a:lnTo>
                  <a:lnTo>
                    <a:pt x="3515" y="3499"/>
                  </a:lnTo>
                  <a:lnTo>
                    <a:pt x="3515" y="3499"/>
                  </a:lnTo>
                  <a:lnTo>
                    <a:pt x="3515" y="3499"/>
                  </a:lnTo>
                  <a:lnTo>
                    <a:pt x="3515" y="3499"/>
                  </a:lnTo>
                  <a:lnTo>
                    <a:pt x="3515" y="3499"/>
                  </a:lnTo>
                  <a:lnTo>
                    <a:pt x="3515" y="3499"/>
                  </a:lnTo>
                  <a:lnTo>
                    <a:pt x="3515" y="3499"/>
                  </a:lnTo>
                  <a:lnTo>
                    <a:pt x="3515" y="3499"/>
                  </a:lnTo>
                  <a:lnTo>
                    <a:pt x="3515" y="3499"/>
                  </a:lnTo>
                  <a:lnTo>
                    <a:pt x="3515" y="3499"/>
                  </a:lnTo>
                  <a:lnTo>
                    <a:pt x="3515" y="3497"/>
                  </a:lnTo>
                  <a:lnTo>
                    <a:pt x="3515" y="3499"/>
                  </a:lnTo>
                  <a:lnTo>
                    <a:pt x="3515" y="3497"/>
                  </a:lnTo>
                  <a:close/>
                </a:path>
              </a:pathLst>
            </a:custGeom>
            <a:solidFill>
              <a:srgbClr val="58C3C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8" name="Freeform 318">
              <a:extLst>
                <a:ext uri="{FF2B5EF4-FFF2-40B4-BE49-F238E27FC236}">
                  <a16:creationId xmlns:a16="http://schemas.microsoft.com/office/drawing/2014/main" id="{C37F13B0-9366-4183-86CD-7F1EE2795163}"/>
                </a:ext>
              </a:extLst>
            </p:cNvPr>
            <p:cNvSpPr>
              <a:spLocks/>
            </p:cNvSpPr>
            <p:nvPr/>
          </p:nvSpPr>
          <p:spPr bwMode="auto">
            <a:xfrm>
              <a:off x="5022851" y="1611313"/>
              <a:ext cx="1662113" cy="2170113"/>
            </a:xfrm>
            <a:custGeom>
              <a:avLst/>
              <a:gdLst>
                <a:gd name="T0" fmla="*/ 1586 w 3142"/>
                <a:gd name="T1" fmla="*/ 4102 h 4102"/>
                <a:gd name="T2" fmla="*/ 3142 w 3142"/>
                <a:gd name="T3" fmla="*/ 305 h 4102"/>
                <a:gd name="T4" fmla="*/ 3044 w 3142"/>
                <a:gd name="T5" fmla="*/ 266 h 4102"/>
                <a:gd name="T6" fmla="*/ 2846 w 3142"/>
                <a:gd name="T7" fmla="*/ 197 h 4102"/>
                <a:gd name="T8" fmla="*/ 2647 w 3142"/>
                <a:gd name="T9" fmla="*/ 140 h 4102"/>
                <a:gd name="T10" fmla="*/ 2445 w 3142"/>
                <a:gd name="T11" fmla="*/ 91 h 4102"/>
                <a:gd name="T12" fmla="*/ 2245 w 3142"/>
                <a:gd name="T13" fmla="*/ 53 h 4102"/>
                <a:gd name="T14" fmla="*/ 2044 w 3142"/>
                <a:gd name="T15" fmla="*/ 26 h 4102"/>
                <a:gd name="T16" fmla="*/ 1842 w 3142"/>
                <a:gd name="T17" fmla="*/ 9 h 4102"/>
                <a:gd name="T18" fmla="*/ 1642 w 3142"/>
                <a:gd name="T19" fmla="*/ 0 h 4102"/>
                <a:gd name="T20" fmla="*/ 1442 w 3142"/>
                <a:gd name="T21" fmla="*/ 3 h 4102"/>
                <a:gd name="T22" fmla="*/ 1243 w 3142"/>
                <a:gd name="T23" fmla="*/ 15 h 4102"/>
                <a:gd name="T24" fmla="*/ 1046 w 3142"/>
                <a:gd name="T25" fmla="*/ 35 h 4102"/>
                <a:gd name="T26" fmla="*/ 850 w 3142"/>
                <a:gd name="T27" fmla="*/ 65 h 4102"/>
                <a:gd name="T28" fmla="*/ 656 w 3142"/>
                <a:gd name="T29" fmla="*/ 105 h 4102"/>
                <a:gd name="T30" fmla="*/ 465 w 3142"/>
                <a:gd name="T31" fmla="*/ 153 h 4102"/>
                <a:gd name="T32" fmla="*/ 276 w 3142"/>
                <a:gd name="T33" fmla="*/ 210 h 4102"/>
                <a:gd name="T34" fmla="*/ 90 w 3142"/>
                <a:gd name="T35" fmla="*/ 276 h 4102"/>
                <a:gd name="T36" fmla="*/ 0 w 3142"/>
                <a:gd name="T37" fmla="*/ 314 h 4102"/>
                <a:gd name="T38" fmla="*/ 1586 w 3142"/>
                <a:gd name="T39" fmla="*/ 4102 h 4102"/>
                <a:gd name="T40" fmla="*/ 1586 w 3142"/>
                <a:gd name="T41" fmla="*/ 4102 h 4102"/>
                <a:gd name="T42" fmla="*/ 1586 w 3142"/>
                <a:gd name="T43" fmla="*/ 4102 h 4102"/>
                <a:gd name="T44" fmla="*/ 1586 w 3142"/>
                <a:gd name="T45" fmla="*/ 4102 h 4102"/>
                <a:gd name="T46" fmla="*/ 1586 w 3142"/>
                <a:gd name="T47" fmla="*/ 4102 h 4102"/>
                <a:gd name="T48" fmla="*/ 1586 w 3142"/>
                <a:gd name="T49" fmla="*/ 4102 h 4102"/>
                <a:gd name="T50" fmla="*/ 1586 w 3142"/>
                <a:gd name="T51" fmla="*/ 4102 h 4102"/>
                <a:gd name="T52" fmla="*/ 1586 w 3142"/>
                <a:gd name="T53" fmla="*/ 4102 h 4102"/>
                <a:gd name="T54" fmla="*/ 1586 w 3142"/>
                <a:gd name="T55" fmla="*/ 4102 h 4102"/>
                <a:gd name="T56" fmla="*/ 1586 w 3142"/>
                <a:gd name="T57" fmla="*/ 4102 h 4102"/>
                <a:gd name="T58" fmla="*/ 1586 w 3142"/>
                <a:gd name="T59" fmla="*/ 4102 h 4102"/>
                <a:gd name="T60" fmla="*/ 1586 w 3142"/>
                <a:gd name="T61" fmla="*/ 4102 h 4102"/>
                <a:gd name="T62" fmla="*/ 1586 w 3142"/>
                <a:gd name="T63" fmla="*/ 4102 h 4102"/>
                <a:gd name="T64" fmla="*/ 1586 w 3142"/>
                <a:gd name="T65" fmla="*/ 4102 h 4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142" h="4102">
                  <a:moveTo>
                    <a:pt x="1586" y="4102"/>
                  </a:moveTo>
                  <a:lnTo>
                    <a:pt x="3142" y="305"/>
                  </a:lnTo>
                  <a:lnTo>
                    <a:pt x="3044" y="266"/>
                  </a:lnTo>
                  <a:lnTo>
                    <a:pt x="2846" y="197"/>
                  </a:lnTo>
                  <a:lnTo>
                    <a:pt x="2647" y="140"/>
                  </a:lnTo>
                  <a:lnTo>
                    <a:pt x="2445" y="91"/>
                  </a:lnTo>
                  <a:lnTo>
                    <a:pt x="2245" y="53"/>
                  </a:lnTo>
                  <a:lnTo>
                    <a:pt x="2044" y="26"/>
                  </a:lnTo>
                  <a:lnTo>
                    <a:pt x="1842" y="9"/>
                  </a:lnTo>
                  <a:lnTo>
                    <a:pt x="1642" y="0"/>
                  </a:lnTo>
                  <a:lnTo>
                    <a:pt x="1442" y="3"/>
                  </a:lnTo>
                  <a:lnTo>
                    <a:pt x="1243" y="15"/>
                  </a:lnTo>
                  <a:lnTo>
                    <a:pt x="1046" y="35"/>
                  </a:lnTo>
                  <a:lnTo>
                    <a:pt x="850" y="65"/>
                  </a:lnTo>
                  <a:lnTo>
                    <a:pt x="656" y="105"/>
                  </a:lnTo>
                  <a:lnTo>
                    <a:pt x="465" y="153"/>
                  </a:lnTo>
                  <a:lnTo>
                    <a:pt x="276" y="210"/>
                  </a:lnTo>
                  <a:lnTo>
                    <a:pt x="90" y="276"/>
                  </a:lnTo>
                  <a:lnTo>
                    <a:pt x="0" y="314"/>
                  </a:lnTo>
                  <a:lnTo>
                    <a:pt x="1586" y="4102"/>
                  </a:lnTo>
                  <a:lnTo>
                    <a:pt x="1586" y="4102"/>
                  </a:lnTo>
                  <a:lnTo>
                    <a:pt x="1586" y="4102"/>
                  </a:lnTo>
                  <a:lnTo>
                    <a:pt x="1586" y="4102"/>
                  </a:lnTo>
                  <a:lnTo>
                    <a:pt x="1586" y="4102"/>
                  </a:lnTo>
                  <a:lnTo>
                    <a:pt x="1586" y="4102"/>
                  </a:lnTo>
                  <a:lnTo>
                    <a:pt x="1586" y="4102"/>
                  </a:lnTo>
                  <a:lnTo>
                    <a:pt x="1586" y="4102"/>
                  </a:lnTo>
                  <a:lnTo>
                    <a:pt x="1586" y="4102"/>
                  </a:lnTo>
                  <a:lnTo>
                    <a:pt x="1586" y="4102"/>
                  </a:lnTo>
                  <a:lnTo>
                    <a:pt x="1586" y="4102"/>
                  </a:lnTo>
                  <a:lnTo>
                    <a:pt x="1586" y="4102"/>
                  </a:lnTo>
                  <a:lnTo>
                    <a:pt x="1586" y="4102"/>
                  </a:lnTo>
                  <a:lnTo>
                    <a:pt x="1586" y="4102"/>
                  </a:lnTo>
                  <a:close/>
                </a:path>
              </a:pathLst>
            </a:custGeom>
            <a:solidFill>
              <a:srgbClr val="154B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9" name="Freeform 412">
              <a:extLst>
                <a:ext uri="{FF2B5EF4-FFF2-40B4-BE49-F238E27FC236}">
                  <a16:creationId xmlns:a16="http://schemas.microsoft.com/office/drawing/2014/main" id="{EBC82D52-915A-486F-942E-ADADA1DB97FD}"/>
                </a:ext>
              </a:extLst>
            </p:cNvPr>
            <p:cNvSpPr>
              <a:spLocks/>
            </p:cNvSpPr>
            <p:nvPr/>
          </p:nvSpPr>
          <p:spPr bwMode="auto">
            <a:xfrm>
              <a:off x="5859463" y="1681163"/>
              <a:ext cx="2092325" cy="2100263"/>
            </a:xfrm>
            <a:custGeom>
              <a:avLst/>
              <a:gdLst>
                <a:gd name="T0" fmla="*/ 2 w 3955"/>
                <a:gd name="T1" fmla="*/ 3968 h 3968"/>
                <a:gd name="T2" fmla="*/ 3955 w 3955"/>
                <a:gd name="T3" fmla="*/ 2313 h 3968"/>
                <a:gd name="T4" fmla="*/ 3910 w 3955"/>
                <a:gd name="T5" fmla="*/ 2212 h 3968"/>
                <a:gd name="T6" fmla="*/ 3815 w 3955"/>
                <a:gd name="T7" fmla="*/ 2015 h 3968"/>
                <a:gd name="T8" fmla="*/ 3711 w 3955"/>
                <a:gd name="T9" fmla="*/ 1824 h 3968"/>
                <a:gd name="T10" fmla="*/ 3598 w 3955"/>
                <a:gd name="T11" fmla="*/ 1641 h 3968"/>
                <a:gd name="T12" fmla="*/ 3478 w 3955"/>
                <a:gd name="T13" fmla="*/ 1466 h 3968"/>
                <a:gd name="T14" fmla="*/ 3350 w 3955"/>
                <a:gd name="T15" fmla="*/ 1296 h 3968"/>
                <a:gd name="T16" fmla="*/ 3215 w 3955"/>
                <a:gd name="T17" fmla="*/ 1135 h 3968"/>
                <a:gd name="T18" fmla="*/ 3072 w 3955"/>
                <a:gd name="T19" fmla="*/ 981 h 3968"/>
                <a:gd name="T20" fmla="*/ 2923 w 3955"/>
                <a:gd name="T21" fmla="*/ 835 h 3968"/>
                <a:gd name="T22" fmla="*/ 2767 w 3955"/>
                <a:gd name="T23" fmla="*/ 697 h 3968"/>
                <a:gd name="T24" fmla="*/ 2606 w 3955"/>
                <a:gd name="T25" fmla="*/ 566 h 3968"/>
                <a:gd name="T26" fmla="*/ 2439 w 3955"/>
                <a:gd name="T27" fmla="*/ 444 h 3968"/>
                <a:gd name="T28" fmla="*/ 2268 w 3955"/>
                <a:gd name="T29" fmla="*/ 330 h 3968"/>
                <a:gd name="T30" fmla="*/ 2090 w 3955"/>
                <a:gd name="T31" fmla="*/ 225 h 3968"/>
                <a:gd name="T32" fmla="*/ 1909 w 3955"/>
                <a:gd name="T33" fmla="*/ 129 h 3968"/>
                <a:gd name="T34" fmla="*/ 1723 w 3955"/>
                <a:gd name="T35" fmla="*/ 41 h 3968"/>
                <a:gd name="T36" fmla="*/ 1628 w 3955"/>
                <a:gd name="T37" fmla="*/ 0 h 3968"/>
                <a:gd name="T38" fmla="*/ 2 w 3955"/>
                <a:gd name="T39" fmla="*/ 3966 h 3968"/>
                <a:gd name="T40" fmla="*/ 2 w 3955"/>
                <a:gd name="T41" fmla="*/ 3966 h 3968"/>
                <a:gd name="T42" fmla="*/ 2 w 3955"/>
                <a:gd name="T43" fmla="*/ 3966 h 3968"/>
                <a:gd name="T44" fmla="*/ 2 w 3955"/>
                <a:gd name="T45" fmla="*/ 3966 h 3968"/>
                <a:gd name="T46" fmla="*/ 0 w 3955"/>
                <a:gd name="T47" fmla="*/ 3966 h 3968"/>
                <a:gd name="T48" fmla="*/ 0 w 3955"/>
                <a:gd name="T49" fmla="*/ 3966 h 3968"/>
                <a:gd name="T50" fmla="*/ 0 w 3955"/>
                <a:gd name="T51" fmla="*/ 3968 h 3968"/>
                <a:gd name="T52" fmla="*/ 0 w 3955"/>
                <a:gd name="T53" fmla="*/ 3968 h 3968"/>
                <a:gd name="T54" fmla="*/ 2 w 3955"/>
                <a:gd name="T55" fmla="*/ 3968 h 3968"/>
                <a:gd name="T56" fmla="*/ 2 w 3955"/>
                <a:gd name="T57" fmla="*/ 3968 h 3968"/>
                <a:gd name="T58" fmla="*/ 2 w 3955"/>
                <a:gd name="T59" fmla="*/ 3968 h 3968"/>
                <a:gd name="T60" fmla="*/ 2 w 3955"/>
                <a:gd name="T61" fmla="*/ 3968 h 3968"/>
                <a:gd name="T62" fmla="*/ 2 w 3955"/>
                <a:gd name="T63" fmla="*/ 3966 h 3968"/>
                <a:gd name="T64" fmla="*/ 2 w 3955"/>
                <a:gd name="T65" fmla="*/ 3968 h 3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955" h="3968">
                  <a:moveTo>
                    <a:pt x="2" y="3968"/>
                  </a:moveTo>
                  <a:lnTo>
                    <a:pt x="3955" y="2313"/>
                  </a:lnTo>
                  <a:lnTo>
                    <a:pt x="3910" y="2212"/>
                  </a:lnTo>
                  <a:lnTo>
                    <a:pt x="3815" y="2015"/>
                  </a:lnTo>
                  <a:lnTo>
                    <a:pt x="3711" y="1824"/>
                  </a:lnTo>
                  <a:lnTo>
                    <a:pt x="3598" y="1641"/>
                  </a:lnTo>
                  <a:lnTo>
                    <a:pt x="3478" y="1466"/>
                  </a:lnTo>
                  <a:lnTo>
                    <a:pt x="3350" y="1296"/>
                  </a:lnTo>
                  <a:lnTo>
                    <a:pt x="3215" y="1135"/>
                  </a:lnTo>
                  <a:lnTo>
                    <a:pt x="3072" y="981"/>
                  </a:lnTo>
                  <a:lnTo>
                    <a:pt x="2923" y="835"/>
                  </a:lnTo>
                  <a:lnTo>
                    <a:pt x="2767" y="697"/>
                  </a:lnTo>
                  <a:lnTo>
                    <a:pt x="2606" y="566"/>
                  </a:lnTo>
                  <a:lnTo>
                    <a:pt x="2439" y="444"/>
                  </a:lnTo>
                  <a:lnTo>
                    <a:pt x="2268" y="330"/>
                  </a:lnTo>
                  <a:lnTo>
                    <a:pt x="2090" y="225"/>
                  </a:lnTo>
                  <a:lnTo>
                    <a:pt x="1909" y="129"/>
                  </a:lnTo>
                  <a:lnTo>
                    <a:pt x="1723" y="41"/>
                  </a:lnTo>
                  <a:lnTo>
                    <a:pt x="1628" y="0"/>
                  </a:lnTo>
                  <a:lnTo>
                    <a:pt x="2" y="3966"/>
                  </a:lnTo>
                  <a:lnTo>
                    <a:pt x="2" y="3966"/>
                  </a:lnTo>
                  <a:lnTo>
                    <a:pt x="2" y="3966"/>
                  </a:lnTo>
                  <a:lnTo>
                    <a:pt x="2" y="3966"/>
                  </a:lnTo>
                  <a:lnTo>
                    <a:pt x="0" y="3966"/>
                  </a:lnTo>
                  <a:lnTo>
                    <a:pt x="0" y="3966"/>
                  </a:lnTo>
                  <a:lnTo>
                    <a:pt x="0" y="3968"/>
                  </a:lnTo>
                  <a:lnTo>
                    <a:pt x="0" y="3968"/>
                  </a:lnTo>
                  <a:lnTo>
                    <a:pt x="2" y="3968"/>
                  </a:lnTo>
                  <a:lnTo>
                    <a:pt x="2" y="3968"/>
                  </a:lnTo>
                  <a:lnTo>
                    <a:pt x="2" y="3968"/>
                  </a:lnTo>
                  <a:lnTo>
                    <a:pt x="2" y="3968"/>
                  </a:lnTo>
                  <a:lnTo>
                    <a:pt x="2" y="3966"/>
                  </a:lnTo>
                  <a:lnTo>
                    <a:pt x="2" y="3968"/>
                  </a:lnTo>
                  <a:close/>
                </a:path>
              </a:pathLst>
            </a:custGeom>
            <a:solidFill>
              <a:srgbClr val="25B3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60" name="Freeform 497">
              <a:extLst>
                <a:ext uri="{FF2B5EF4-FFF2-40B4-BE49-F238E27FC236}">
                  <a16:creationId xmlns:a16="http://schemas.microsoft.com/office/drawing/2014/main" id="{082F87B8-008C-43C3-ABD2-6CC8B400D7DD}"/>
                </a:ext>
              </a:extLst>
            </p:cNvPr>
            <p:cNvSpPr>
              <a:spLocks/>
            </p:cNvSpPr>
            <p:nvPr/>
          </p:nvSpPr>
          <p:spPr bwMode="auto">
            <a:xfrm>
              <a:off x="5857876" y="3773488"/>
              <a:ext cx="1898650" cy="1843088"/>
            </a:xfrm>
            <a:custGeom>
              <a:avLst/>
              <a:gdLst>
                <a:gd name="T0" fmla="*/ 0 w 3587"/>
                <a:gd name="T1" fmla="*/ 1 h 3483"/>
                <a:gd name="T2" fmla="*/ 1498 w 3587"/>
                <a:gd name="T3" fmla="*/ 3483 h 3483"/>
                <a:gd name="T4" fmla="*/ 1589 w 3587"/>
                <a:gd name="T5" fmla="*/ 3443 h 3483"/>
                <a:gd name="T6" fmla="*/ 1768 w 3587"/>
                <a:gd name="T7" fmla="*/ 3356 h 3483"/>
                <a:gd name="T8" fmla="*/ 1939 w 3587"/>
                <a:gd name="T9" fmla="*/ 3263 h 3483"/>
                <a:gd name="T10" fmla="*/ 2104 w 3587"/>
                <a:gd name="T11" fmla="*/ 3161 h 3483"/>
                <a:gd name="T12" fmla="*/ 2264 w 3587"/>
                <a:gd name="T13" fmla="*/ 3053 h 3483"/>
                <a:gd name="T14" fmla="*/ 2417 w 3587"/>
                <a:gd name="T15" fmla="*/ 2938 h 3483"/>
                <a:gd name="T16" fmla="*/ 2562 w 3587"/>
                <a:gd name="T17" fmla="*/ 2815 h 3483"/>
                <a:gd name="T18" fmla="*/ 2700 w 3587"/>
                <a:gd name="T19" fmla="*/ 2686 h 3483"/>
                <a:gd name="T20" fmla="*/ 2833 w 3587"/>
                <a:gd name="T21" fmla="*/ 2552 h 3483"/>
                <a:gd name="T22" fmla="*/ 2958 w 3587"/>
                <a:gd name="T23" fmla="*/ 2411 h 3483"/>
                <a:gd name="T24" fmla="*/ 3075 w 3587"/>
                <a:gd name="T25" fmla="*/ 2266 h 3483"/>
                <a:gd name="T26" fmla="*/ 3186 w 3587"/>
                <a:gd name="T27" fmla="*/ 2116 h 3483"/>
                <a:gd name="T28" fmla="*/ 3288 w 3587"/>
                <a:gd name="T29" fmla="*/ 1961 h 3483"/>
                <a:gd name="T30" fmla="*/ 3383 w 3587"/>
                <a:gd name="T31" fmla="*/ 1801 h 3483"/>
                <a:gd name="T32" fmla="*/ 3471 w 3587"/>
                <a:gd name="T33" fmla="*/ 1637 h 3483"/>
                <a:gd name="T34" fmla="*/ 3550 w 3587"/>
                <a:gd name="T35" fmla="*/ 1469 h 3483"/>
                <a:gd name="T36" fmla="*/ 3587 w 3587"/>
                <a:gd name="T37" fmla="*/ 1384 h 3483"/>
                <a:gd name="T38" fmla="*/ 0 w 3587"/>
                <a:gd name="T39" fmla="*/ 1 h 3483"/>
                <a:gd name="T40" fmla="*/ 0 w 3587"/>
                <a:gd name="T41" fmla="*/ 0 h 3483"/>
                <a:gd name="T42" fmla="*/ 0 w 3587"/>
                <a:gd name="T43" fmla="*/ 0 h 3483"/>
                <a:gd name="T44" fmla="*/ 0 w 3587"/>
                <a:gd name="T45" fmla="*/ 0 h 3483"/>
                <a:gd name="T46" fmla="*/ 0 w 3587"/>
                <a:gd name="T47" fmla="*/ 0 h 3483"/>
                <a:gd name="T48" fmla="*/ 0 w 3587"/>
                <a:gd name="T49" fmla="*/ 0 h 3483"/>
                <a:gd name="T50" fmla="*/ 0 w 3587"/>
                <a:gd name="T51" fmla="*/ 0 h 3483"/>
                <a:gd name="T52" fmla="*/ 0 w 3587"/>
                <a:gd name="T53" fmla="*/ 0 h 3483"/>
                <a:gd name="T54" fmla="*/ 0 w 3587"/>
                <a:gd name="T55" fmla="*/ 0 h 3483"/>
                <a:gd name="T56" fmla="*/ 0 w 3587"/>
                <a:gd name="T57" fmla="*/ 0 h 3483"/>
                <a:gd name="T58" fmla="*/ 0 w 3587"/>
                <a:gd name="T59" fmla="*/ 1 h 3483"/>
                <a:gd name="T60" fmla="*/ 0 w 3587"/>
                <a:gd name="T61" fmla="*/ 1 h 34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587" h="3483">
                  <a:moveTo>
                    <a:pt x="0" y="1"/>
                  </a:moveTo>
                  <a:lnTo>
                    <a:pt x="1498" y="3483"/>
                  </a:lnTo>
                  <a:lnTo>
                    <a:pt x="1589" y="3443"/>
                  </a:lnTo>
                  <a:lnTo>
                    <a:pt x="1768" y="3356"/>
                  </a:lnTo>
                  <a:lnTo>
                    <a:pt x="1939" y="3263"/>
                  </a:lnTo>
                  <a:lnTo>
                    <a:pt x="2104" y="3161"/>
                  </a:lnTo>
                  <a:lnTo>
                    <a:pt x="2264" y="3053"/>
                  </a:lnTo>
                  <a:lnTo>
                    <a:pt x="2417" y="2938"/>
                  </a:lnTo>
                  <a:lnTo>
                    <a:pt x="2562" y="2815"/>
                  </a:lnTo>
                  <a:lnTo>
                    <a:pt x="2700" y="2686"/>
                  </a:lnTo>
                  <a:lnTo>
                    <a:pt x="2833" y="2552"/>
                  </a:lnTo>
                  <a:lnTo>
                    <a:pt x="2958" y="2411"/>
                  </a:lnTo>
                  <a:lnTo>
                    <a:pt x="3075" y="2266"/>
                  </a:lnTo>
                  <a:lnTo>
                    <a:pt x="3186" y="2116"/>
                  </a:lnTo>
                  <a:lnTo>
                    <a:pt x="3288" y="1961"/>
                  </a:lnTo>
                  <a:lnTo>
                    <a:pt x="3383" y="1801"/>
                  </a:lnTo>
                  <a:lnTo>
                    <a:pt x="3471" y="1637"/>
                  </a:lnTo>
                  <a:lnTo>
                    <a:pt x="3550" y="1469"/>
                  </a:lnTo>
                  <a:lnTo>
                    <a:pt x="3587" y="1384"/>
                  </a:lnTo>
                  <a:lnTo>
                    <a:pt x="0" y="1"/>
                  </a:lnTo>
                  <a:lnTo>
                    <a:pt x="0" y="0"/>
                  </a:lnTo>
                  <a:lnTo>
                    <a:pt x="0" y="0"/>
                  </a:lnTo>
                  <a:lnTo>
                    <a:pt x="0" y="0"/>
                  </a:lnTo>
                  <a:lnTo>
                    <a:pt x="0" y="0"/>
                  </a:lnTo>
                  <a:lnTo>
                    <a:pt x="0" y="0"/>
                  </a:lnTo>
                  <a:lnTo>
                    <a:pt x="0" y="0"/>
                  </a:lnTo>
                  <a:lnTo>
                    <a:pt x="0" y="0"/>
                  </a:lnTo>
                  <a:lnTo>
                    <a:pt x="0" y="0"/>
                  </a:lnTo>
                  <a:lnTo>
                    <a:pt x="0" y="0"/>
                  </a:lnTo>
                  <a:lnTo>
                    <a:pt x="0" y="1"/>
                  </a:lnTo>
                  <a:lnTo>
                    <a:pt x="0" y="1"/>
                  </a:lnTo>
                  <a:close/>
                </a:path>
              </a:pathLst>
            </a:custGeom>
            <a:solidFill>
              <a:srgbClr val="DED9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61" name="Freeform 570">
              <a:extLst>
                <a:ext uri="{FF2B5EF4-FFF2-40B4-BE49-F238E27FC236}">
                  <a16:creationId xmlns:a16="http://schemas.microsoft.com/office/drawing/2014/main" id="{53628865-ED6D-43C1-BC5B-2B2398BA5654}"/>
                </a:ext>
              </a:extLst>
            </p:cNvPr>
            <p:cNvSpPr>
              <a:spLocks/>
            </p:cNvSpPr>
            <p:nvPr/>
          </p:nvSpPr>
          <p:spPr bwMode="auto">
            <a:xfrm>
              <a:off x="5861051" y="2849563"/>
              <a:ext cx="2366963" cy="1827213"/>
            </a:xfrm>
            <a:custGeom>
              <a:avLst/>
              <a:gdLst>
                <a:gd name="T0" fmla="*/ 0 w 4472"/>
                <a:gd name="T1" fmla="*/ 1758 h 3453"/>
                <a:gd name="T2" fmla="*/ 4138 w 4472"/>
                <a:gd name="T3" fmla="*/ 3453 h 3453"/>
                <a:gd name="T4" fmla="*/ 4180 w 4472"/>
                <a:gd name="T5" fmla="*/ 3345 h 3453"/>
                <a:gd name="T6" fmla="*/ 4255 w 4472"/>
                <a:gd name="T7" fmla="*/ 3129 h 3453"/>
                <a:gd name="T8" fmla="*/ 4318 w 4472"/>
                <a:gd name="T9" fmla="*/ 2910 h 3453"/>
                <a:gd name="T10" fmla="*/ 4371 w 4472"/>
                <a:gd name="T11" fmla="*/ 2690 h 3453"/>
                <a:gd name="T12" fmla="*/ 4413 w 4472"/>
                <a:gd name="T13" fmla="*/ 2469 h 3453"/>
                <a:gd name="T14" fmla="*/ 4443 w 4472"/>
                <a:gd name="T15" fmla="*/ 2248 h 3453"/>
                <a:gd name="T16" fmla="*/ 4464 w 4472"/>
                <a:gd name="T17" fmla="*/ 2025 h 3453"/>
                <a:gd name="T18" fmla="*/ 4472 w 4472"/>
                <a:gd name="T19" fmla="*/ 1805 h 3453"/>
                <a:gd name="T20" fmla="*/ 4471 w 4472"/>
                <a:gd name="T21" fmla="*/ 1584 h 3453"/>
                <a:gd name="T22" fmla="*/ 4459 w 4472"/>
                <a:gd name="T23" fmla="*/ 1365 h 3453"/>
                <a:gd name="T24" fmla="*/ 4436 w 4472"/>
                <a:gd name="T25" fmla="*/ 1148 h 3453"/>
                <a:gd name="T26" fmla="*/ 4405 w 4472"/>
                <a:gd name="T27" fmla="*/ 932 h 3453"/>
                <a:gd name="T28" fmla="*/ 4361 w 4472"/>
                <a:gd name="T29" fmla="*/ 719 h 3453"/>
                <a:gd name="T30" fmla="*/ 4308 w 4472"/>
                <a:gd name="T31" fmla="*/ 509 h 3453"/>
                <a:gd name="T32" fmla="*/ 4246 w 4472"/>
                <a:gd name="T33" fmla="*/ 302 h 3453"/>
                <a:gd name="T34" fmla="*/ 4174 w 4472"/>
                <a:gd name="T35" fmla="*/ 100 h 3453"/>
                <a:gd name="T36" fmla="*/ 4135 w 4472"/>
                <a:gd name="T37" fmla="*/ 0 h 3453"/>
                <a:gd name="T38" fmla="*/ 0 w 4472"/>
                <a:gd name="T39" fmla="*/ 1756 h 3453"/>
                <a:gd name="T40" fmla="*/ 0 w 4472"/>
                <a:gd name="T41" fmla="*/ 1756 h 3453"/>
                <a:gd name="T42" fmla="*/ 0 w 4472"/>
                <a:gd name="T43" fmla="*/ 1756 h 3453"/>
                <a:gd name="T44" fmla="*/ 0 w 4472"/>
                <a:gd name="T45" fmla="*/ 1756 h 3453"/>
                <a:gd name="T46" fmla="*/ 0 w 4472"/>
                <a:gd name="T47" fmla="*/ 1756 h 3453"/>
                <a:gd name="T48" fmla="*/ 0 w 4472"/>
                <a:gd name="T49" fmla="*/ 1756 h 3453"/>
                <a:gd name="T50" fmla="*/ 0 w 4472"/>
                <a:gd name="T51" fmla="*/ 1756 h 3453"/>
                <a:gd name="T52" fmla="*/ 0 w 4472"/>
                <a:gd name="T53" fmla="*/ 1756 h 3453"/>
                <a:gd name="T54" fmla="*/ 0 w 4472"/>
                <a:gd name="T55" fmla="*/ 1758 h 3453"/>
                <a:gd name="T56" fmla="*/ 0 w 4472"/>
                <a:gd name="T57" fmla="*/ 1758 h 3453"/>
                <a:gd name="T58" fmla="*/ 0 w 4472"/>
                <a:gd name="T59" fmla="*/ 1758 h 3453"/>
                <a:gd name="T60" fmla="*/ 0 w 4472"/>
                <a:gd name="T61" fmla="*/ 1758 h 3453"/>
                <a:gd name="T62" fmla="*/ 0 w 4472"/>
                <a:gd name="T63" fmla="*/ 1758 h 3453"/>
                <a:gd name="T64" fmla="*/ 0 w 4472"/>
                <a:gd name="T65" fmla="*/ 1758 h 3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72" h="3453">
                  <a:moveTo>
                    <a:pt x="0" y="1758"/>
                  </a:moveTo>
                  <a:lnTo>
                    <a:pt x="4138" y="3453"/>
                  </a:lnTo>
                  <a:lnTo>
                    <a:pt x="4180" y="3345"/>
                  </a:lnTo>
                  <a:lnTo>
                    <a:pt x="4255" y="3129"/>
                  </a:lnTo>
                  <a:lnTo>
                    <a:pt x="4318" y="2910"/>
                  </a:lnTo>
                  <a:lnTo>
                    <a:pt x="4371" y="2690"/>
                  </a:lnTo>
                  <a:lnTo>
                    <a:pt x="4413" y="2469"/>
                  </a:lnTo>
                  <a:lnTo>
                    <a:pt x="4443" y="2248"/>
                  </a:lnTo>
                  <a:lnTo>
                    <a:pt x="4464" y="2025"/>
                  </a:lnTo>
                  <a:lnTo>
                    <a:pt x="4472" y="1805"/>
                  </a:lnTo>
                  <a:lnTo>
                    <a:pt x="4471" y="1584"/>
                  </a:lnTo>
                  <a:lnTo>
                    <a:pt x="4459" y="1365"/>
                  </a:lnTo>
                  <a:lnTo>
                    <a:pt x="4436" y="1148"/>
                  </a:lnTo>
                  <a:lnTo>
                    <a:pt x="4405" y="932"/>
                  </a:lnTo>
                  <a:lnTo>
                    <a:pt x="4361" y="719"/>
                  </a:lnTo>
                  <a:lnTo>
                    <a:pt x="4308" y="509"/>
                  </a:lnTo>
                  <a:lnTo>
                    <a:pt x="4246" y="302"/>
                  </a:lnTo>
                  <a:lnTo>
                    <a:pt x="4174" y="100"/>
                  </a:lnTo>
                  <a:lnTo>
                    <a:pt x="4135" y="0"/>
                  </a:lnTo>
                  <a:lnTo>
                    <a:pt x="0" y="1756"/>
                  </a:lnTo>
                  <a:lnTo>
                    <a:pt x="0" y="1756"/>
                  </a:lnTo>
                  <a:lnTo>
                    <a:pt x="0" y="1756"/>
                  </a:lnTo>
                  <a:lnTo>
                    <a:pt x="0" y="1756"/>
                  </a:lnTo>
                  <a:lnTo>
                    <a:pt x="0" y="1756"/>
                  </a:lnTo>
                  <a:lnTo>
                    <a:pt x="0" y="1756"/>
                  </a:lnTo>
                  <a:lnTo>
                    <a:pt x="0" y="1756"/>
                  </a:lnTo>
                  <a:lnTo>
                    <a:pt x="0" y="1756"/>
                  </a:lnTo>
                  <a:lnTo>
                    <a:pt x="0" y="1758"/>
                  </a:lnTo>
                  <a:lnTo>
                    <a:pt x="0" y="1758"/>
                  </a:lnTo>
                  <a:lnTo>
                    <a:pt x="0" y="1758"/>
                  </a:lnTo>
                  <a:lnTo>
                    <a:pt x="0" y="1758"/>
                  </a:lnTo>
                  <a:lnTo>
                    <a:pt x="0" y="1758"/>
                  </a:lnTo>
                  <a:lnTo>
                    <a:pt x="0" y="1758"/>
                  </a:lnTo>
                  <a:close/>
                </a:path>
              </a:pathLst>
            </a:custGeom>
            <a:solidFill>
              <a:srgbClr val="154B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62" name="Oval 10">
              <a:extLst>
                <a:ext uri="{FF2B5EF4-FFF2-40B4-BE49-F238E27FC236}">
                  <a16:creationId xmlns:a16="http://schemas.microsoft.com/office/drawing/2014/main" id="{D67469EF-9696-4297-B04A-9864CE303A9C}"/>
                </a:ext>
              </a:extLst>
            </p:cNvPr>
            <p:cNvSpPr/>
            <p:nvPr/>
          </p:nvSpPr>
          <p:spPr>
            <a:xfrm>
              <a:off x="5180013" y="3011884"/>
              <a:ext cx="1472407" cy="1472407"/>
            </a:xfrm>
            <a:prstGeom prst="ellipse">
              <a:avLst/>
            </a:prstGeom>
            <a:solidFill>
              <a:srgbClr val="154B91">
                <a:alpha val="30000"/>
              </a:srgb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63" name="Oval 11">
              <a:extLst>
                <a:ext uri="{FF2B5EF4-FFF2-40B4-BE49-F238E27FC236}">
                  <a16:creationId xmlns:a16="http://schemas.microsoft.com/office/drawing/2014/main" id="{17EB1538-C9FA-45B2-88E0-91CE48C5C45D}"/>
                </a:ext>
              </a:extLst>
            </p:cNvPr>
            <p:cNvSpPr/>
            <p:nvPr/>
          </p:nvSpPr>
          <p:spPr>
            <a:xfrm>
              <a:off x="5344716" y="3176587"/>
              <a:ext cx="1143000" cy="114300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grpSp>
      <p:cxnSp>
        <p:nvCxnSpPr>
          <p:cNvPr id="64" name="Straight Connector 73">
            <a:extLst>
              <a:ext uri="{FF2B5EF4-FFF2-40B4-BE49-F238E27FC236}">
                <a16:creationId xmlns:a16="http://schemas.microsoft.com/office/drawing/2014/main" id="{A2F4B50B-AAAB-4732-B112-84932C81528F}"/>
              </a:ext>
            </a:extLst>
          </p:cNvPr>
          <p:cNvCxnSpPr>
            <a:cxnSpLocks/>
          </p:cNvCxnSpPr>
          <p:nvPr/>
        </p:nvCxnSpPr>
        <p:spPr>
          <a:xfrm>
            <a:off x="7524681" y="4334317"/>
            <a:ext cx="1152688" cy="0"/>
          </a:xfrm>
          <a:prstGeom prst="line">
            <a:avLst/>
          </a:prstGeom>
          <a:noFill/>
          <a:ln w="6350" cap="flat" cmpd="sng" algn="ctr">
            <a:solidFill>
              <a:srgbClr val="154B91">
                <a:lumMod val="50000"/>
                <a:lumOff val="50000"/>
              </a:srgbClr>
            </a:solidFill>
            <a:prstDash val="solid"/>
            <a:miter lim="800000"/>
            <a:headEnd type="oval" w="med" len="med"/>
            <a:tailEnd type="none" w="med" len="med"/>
          </a:ln>
          <a:effectLst/>
        </p:spPr>
      </p:cxnSp>
      <p:cxnSp>
        <p:nvCxnSpPr>
          <p:cNvPr id="65" name="Straight Connector 76">
            <a:extLst>
              <a:ext uri="{FF2B5EF4-FFF2-40B4-BE49-F238E27FC236}">
                <a16:creationId xmlns:a16="http://schemas.microsoft.com/office/drawing/2014/main" id="{76E980E4-CA5F-4A63-9DA2-EC9B2DD861F7}"/>
              </a:ext>
            </a:extLst>
          </p:cNvPr>
          <p:cNvCxnSpPr>
            <a:cxnSpLocks/>
          </p:cNvCxnSpPr>
          <p:nvPr/>
        </p:nvCxnSpPr>
        <p:spPr>
          <a:xfrm>
            <a:off x="7869332" y="3243145"/>
            <a:ext cx="808037" cy="0"/>
          </a:xfrm>
          <a:prstGeom prst="line">
            <a:avLst/>
          </a:prstGeom>
          <a:noFill/>
          <a:ln w="6350" cap="flat" cmpd="sng" algn="ctr">
            <a:solidFill>
              <a:srgbClr val="154B91">
                <a:lumMod val="50000"/>
                <a:lumOff val="50000"/>
              </a:srgbClr>
            </a:solidFill>
            <a:prstDash val="solid"/>
            <a:miter lim="800000"/>
            <a:headEnd type="oval" w="med" len="med"/>
            <a:tailEnd type="none" w="med" len="med"/>
          </a:ln>
          <a:effectLst/>
        </p:spPr>
      </p:cxnSp>
      <p:cxnSp>
        <p:nvCxnSpPr>
          <p:cNvPr id="66" name="Connector: Elbow 85">
            <a:extLst>
              <a:ext uri="{FF2B5EF4-FFF2-40B4-BE49-F238E27FC236}">
                <a16:creationId xmlns:a16="http://schemas.microsoft.com/office/drawing/2014/main" id="{0159909A-9711-4A21-A8A7-4BF63E77066E}"/>
              </a:ext>
            </a:extLst>
          </p:cNvPr>
          <p:cNvCxnSpPr>
            <a:cxnSpLocks/>
          </p:cNvCxnSpPr>
          <p:nvPr/>
        </p:nvCxnSpPr>
        <p:spPr>
          <a:xfrm rot="10800000" flipV="1">
            <a:off x="3485450" y="4882797"/>
            <a:ext cx="2559865" cy="532610"/>
          </a:xfrm>
          <a:prstGeom prst="bentConnector3">
            <a:avLst>
              <a:gd name="adj1" fmla="val -604"/>
            </a:avLst>
          </a:prstGeom>
          <a:noFill/>
          <a:ln w="6350" cap="flat" cmpd="sng" algn="ctr">
            <a:solidFill>
              <a:srgbClr val="154B91">
                <a:lumMod val="50000"/>
                <a:lumOff val="50000"/>
              </a:srgbClr>
            </a:solidFill>
            <a:prstDash val="solid"/>
            <a:miter lim="800000"/>
            <a:headEnd type="oval" w="med" len="med"/>
            <a:tailEnd type="none" w="med" len="med"/>
          </a:ln>
          <a:effectLst/>
        </p:spPr>
      </p:cxnSp>
      <p:cxnSp>
        <p:nvCxnSpPr>
          <p:cNvPr id="67" name="Straight Connector 87">
            <a:extLst>
              <a:ext uri="{FF2B5EF4-FFF2-40B4-BE49-F238E27FC236}">
                <a16:creationId xmlns:a16="http://schemas.microsoft.com/office/drawing/2014/main" id="{B0247BC0-37A7-44D8-BF5E-CFB60179E4F5}"/>
              </a:ext>
            </a:extLst>
          </p:cNvPr>
          <p:cNvCxnSpPr>
            <a:cxnSpLocks/>
          </p:cNvCxnSpPr>
          <p:nvPr/>
        </p:nvCxnSpPr>
        <p:spPr>
          <a:xfrm>
            <a:off x="3485449" y="2172142"/>
            <a:ext cx="1299861" cy="0"/>
          </a:xfrm>
          <a:prstGeom prst="line">
            <a:avLst/>
          </a:prstGeom>
          <a:noFill/>
          <a:ln w="6350" cap="flat" cmpd="sng" algn="ctr">
            <a:solidFill>
              <a:srgbClr val="154B91">
                <a:lumMod val="50000"/>
                <a:lumOff val="50000"/>
              </a:srgbClr>
            </a:solidFill>
            <a:prstDash val="solid"/>
            <a:miter lim="800000"/>
            <a:headEnd type="none" w="med" len="med"/>
            <a:tailEnd type="oval" w="med" len="med"/>
          </a:ln>
          <a:effectLst/>
        </p:spPr>
      </p:cxnSp>
      <p:cxnSp>
        <p:nvCxnSpPr>
          <p:cNvPr id="68" name="Straight Connector 89">
            <a:extLst>
              <a:ext uri="{FF2B5EF4-FFF2-40B4-BE49-F238E27FC236}">
                <a16:creationId xmlns:a16="http://schemas.microsoft.com/office/drawing/2014/main" id="{136B744B-745B-434E-824F-F54C0B12A227}"/>
              </a:ext>
            </a:extLst>
          </p:cNvPr>
          <p:cNvCxnSpPr>
            <a:cxnSpLocks/>
          </p:cNvCxnSpPr>
          <p:nvPr/>
        </p:nvCxnSpPr>
        <p:spPr>
          <a:xfrm>
            <a:off x="3485449" y="3243145"/>
            <a:ext cx="955210" cy="0"/>
          </a:xfrm>
          <a:prstGeom prst="line">
            <a:avLst/>
          </a:prstGeom>
          <a:noFill/>
          <a:ln w="6350" cap="flat" cmpd="sng" algn="ctr">
            <a:solidFill>
              <a:srgbClr val="154B91">
                <a:lumMod val="50000"/>
                <a:lumOff val="50000"/>
              </a:srgbClr>
            </a:solidFill>
            <a:prstDash val="solid"/>
            <a:miter lim="800000"/>
            <a:headEnd type="none" w="med" len="med"/>
            <a:tailEnd type="oval" w="med" len="med"/>
          </a:ln>
          <a:effectLst/>
        </p:spPr>
      </p:cxnSp>
      <p:cxnSp>
        <p:nvCxnSpPr>
          <p:cNvPr id="69" name="Straight Connector 91">
            <a:extLst>
              <a:ext uri="{FF2B5EF4-FFF2-40B4-BE49-F238E27FC236}">
                <a16:creationId xmlns:a16="http://schemas.microsoft.com/office/drawing/2014/main" id="{D9ADB58B-DB86-4756-B3E0-8095277851A2}"/>
              </a:ext>
            </a:extLst>
          </p:cNvPr>
          <p:cNvCxnSpPr>
            <a:cxnSpLocks/>
          </p:cNvCxnSpPr>
          <p:nvPr/>
        </p:nvCxnSpPr>
        <p:spPr>
          <a:xfrm>
            <a:off x="3485449" y="4334317"/>
            <a:ext cx="1299861" cy="0"/>
          </a:xfrm>
          <a:prstGeom prst="line">
            <a:avLst/>
          </a:prstGeom>
          <a:noFill/>
          <a:ln w="6350" cap="flat" cmpd="sng" algn="ctr">
            <a:solidFill>
              <a:srgbClr val="154B91">
                <a:lumMod val="50000"/>
                <a:lumOff val="50000"/>
              </a:srgbClr>
            </a:solidFill>
            <a:prstDash val="solid"/>
            <a:miter lim="800000"/>
            <a:headEnd type="none" w="med" len="med"/>
            <a:tailEnd type="oval" w="med" len="med"/>
          </a:ln>
          <a:effectLst/>
        </p:spPr>
      </p:cxnSp>
      <p:cxnSp>
        <p:nvCxnSpPr>
          <p:cNvPr id="70" name="Connector: Elbow 96">
            <a:extLst>
              <a:ext uri="{FF2B5EF4-FFF2-40B4-BE49-F238E27FC236}">
                <a16:creationId xmlns:a16="http://schemas.microsoft.com/office/drawing/2014/main" id="{205218D9-450B-4E1F-8E8E-01FF9166D6DB}"/>
              </a:ext>
            </a:extLst>
          </p:cNvPr>
          <p:cNvCxnSpPr>
            <a:cxnSpLocks/>
          </p:cNvCxnSpPr>
          <p:nvPr/>
        </p:nvCxnSpPr>
        <p:spPr>
          <a:xfrm flipV="1">
            <a:off x="6081409" y="1214788"/>
            <a:ext cx="2595960" cy="540242"/>
          </a:xfrm>
          <a:prstGeom prst="bentConnector3">
            <a:avLst>
              <a:gd name="adj1" fmla="val -390"/>
            </a:avLst>
          </a:prstGeom>
          <a:noFill/>
          <a:ln w="6350" cap="flat" cmpd="sng" algn="ctr">
            <a:solidFill>
              <a:srgbClr val="154B91">
                <a:lumMod val="50000"/>
                <a:lumOff val="50000"/>
              </a:srgbClr>
            </a:solidFill>
            <a:prstDash val="solid"/>
            <a:miter lim="800000"/>
            <a:headEnd type="oval" w="med" len="med"/>
            <a:tailEnd type="none" w="med" len="med"/>
          </a:ln>
          <a:effectLst/>
        </p:spPr>
      </p:cxnSp>
      <p:cxnSp>
        <p:nvCxnSpPr>
          <p:cNvPr id="71" name="Straight Connector 98">
            <a:extLst>
              <a:ext uri="{FF2B5EF4-FFF2-40B4-BE49-F238E27FC236}">
                <a16:creationId xmlns:a16="http://schemas.microsoft.com/office/drawing/2014/main" id="{CE6799E1-C6F0-4EDD-A87E-CD59F52CBDBB}"/>
              </a:ext>
            </a:extLst>
          </p:cNvPr>
          <p:cNvCxnSpPr>
            <a:cxnSpLocks/>
          </p:cNvCxnSpPr>
          <p:nvPr/>
        </p:nvCxnSpPr>
        <p:spPr>
          <a:xfrm>
            <a:off x="7524681" y="2172141"/>
            <a:ext cx="1152688" cy="0"/>
          </a:xfrm>
          <a:prstGeom prst="line">
            <a:avLst/>
          </a:prstGeom>
          <a:noFill/>
          <a:ln w="6350" cap="flat" cmpd="sng" algn="ctr">
            <a:solidFill>
              <a:srgbClr val="154B91">
                <a:lumMod val="50000"/>
                <a:lumOff val="50000"/>
              </a:srgbClr>
            </a:solidFill>
            <a:prstDash val="solid"/>
            <a:miter lim="800000"/>
            <a:headEnd type="oval" w="med" len="med"/>
            <a:tailEnd type="none" w="med" len="med"/>
          </a:ln>
          <a:effectLst/>
        </p:spPr>
      </p:cxnSp>
      <p:sp>
        <p:nvSpPr>
          <p:cNvPr id="73" name="TextBox 103">
            <a:extLst>
              <a:ext uri="{FF2B5EF4-FFF2-40B4-BE49-F238E27FC236}">
                <a16:creationId xmlns:a16="http://schemas.microsoft.com/office/drawing/2014/main" id="{718B4CAF-0500-4F55-B64C-CAC71B1E45F3}"/>
              </a:ext>
            </a:extLst>
          </p:cNvPr>
          <p:cNvSpPr txBox="1"/>
          <p:nvPr/>
        </p:nvSpPr>
        <p:spPr>
          <a:xfrm>
            <a:off x="8187754" y="835773"/>
            <a:ext cx="3660429" cy="400110"/>
          </a:xfrm>
          <a:prstGeom prst="rect">
            <a:avLst/>
          </a:prstGeom>
          <a:noFill/>
        </p:spPr>
        <p:txBody>
          <a:bodyPr wrap="square" lIns="0" rtlCol="0" anchor="ctr">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ar-SA" sz="2000" i="0" u="none" strike="noStrike" kern="0" cap="none" spc="0" normalizeH="0" baseline="0" noProof="0" dirty="0">
                <a:ln>
                  <a:noFill/>
                </a:ln>
                <a:solidFill>
                  <a:prstClr val="black"/>
                </a:solidFill>
                <a:effectLst/>
                <a:uLnTx/>
                <a:uFillTx/>
                <a:cs typeface="AL-Mohanad Bold" pitchFamily="2" charset="-78"/>
              </a:rPr>
              <a:t>ارتباطها بالأهداف الاستراتيجية للمنظمة </a:t>
            </a:r>
            <a:endParaRPr kumimoji="0" lang="en-US" sz="2000" i="0" u="none" strike="noStrike" kern="0" cap="none" spc="0" normalizeH="0" baseline="0" noProof="0" dirty="0">
              <a:ln>
                <a:noFill/>
              </a:ln>
              <a:solidFill>
                <a:prstClr val="black"/>
              </a:solidFill>
              <a:effectLst/>
              <a:uLnTx/>
              <a:uFillTx/>
              <a:cs typeface="AL-Mohanad Bold" pitchFamily="2" charset="-78"/>
            </a:endParaRPr>
          </a:p>
        </p:txBody>
      </p:sp>
      <p:sp>
        <p:nvSpPr>
          <p:cNvPr id="96" name="TextBox 127">
            <a:extLst>
              <a:ext uri="{FF2B5EF4-FFF2-40B4-BE49-F238E27FC236}">
                <a16:creationId xmlns:a16="http://schemas.microsoft.com/office/drawing/2014/main" id="{0C9FA3E7-EFEC-45CA-93F1-20E559FCCF20}"/>
              </a:ext>
            </a:extLst>
          </p:cNvPr>
          <p:cNvSpPr txBox="1"/>
          <p:nvPr/>
        </p:nvSpPr>
        <p:spPr>
          <a:xfrm>
            <a:off x="5744588" y="2133331"/>
            <a:ext cx="601447" cy="584775"/>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a:ln>
                  <a:noFill/>
                </a:ln>
                <a:solidFill>
                  <a:prstClr val="white"/>
                </a:solidFill>
                <a:effectLst>
                  <a:outerShdw blurRad="38100" dist="38100" dir="2700000" algn="tl">
                    <a:srgbClr val="000000">
                      <a:alpha val="43137"/>
                    </a:srgbClr>
                  </a:outerShdw>
                </a:effectLst>
                <a:uLnTx/>
                <a:uFillTx/>
              </a:rPr>
              <a:t>01</a:t>
            </a:r>
          </a:p>
        </p:txBody>
      </p:sp>
      <p:sp>
        <p:nvSpPr>
          <p:cNvPr id="97" name="TextBox 128">
            <a:extLst>
              <a:ext uri="{FF2B5EF4-FFF2-40B4-BE49-F238E27FC236}">
                <a16:creationId xmlns:a16="http://schemas.microsoft.com/office/drawing/2014/main" id="{C6D3AEB5-4B84-45DA-82E4-025515EFC719}"/>
              </a:ext>
            </a:extLst>
          </p:cNvPr>
          <p:cNvSpPr txBox="1"/>
          <p:nvPr/>
        </p:nvSpPr>
        <p:spPr>
          <a:xfrm>
            <a:off x="6492699" y="2375697"/>
            <a:ext cx="601447" cy="584775"/>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a:ln>
                  <a:noFill/>
                </a:ln>
                <a:solidFill>
                  <a:prstClr val="white"/>
                </a:solidFill>
                <a:effectLst>
                  <a:outerShdw blurRad="38100" dist="38100" dir="2700000" algn="tl">
                    <a:srgbClr val="000000">
                      <a:alpha val="43137"/>
                    </a:srgbClr>
                  </a:outerShdw>
                </a:effectLst>
                <a:uLnTx/>
                <a:uFillTx/>
              </a:rPr>
              <a:t>02</a:t>
            </a:r>
          </a:p>
        </p:txBody>
      </p:sp>
      <p:sp>
        <p:nvSpPr>
          <p:cNvPr id="98" name="TextBox 129">
            <a:extLst>
              <a:ext uri="{FF2B5EF4-FFF2-40B4-BE49-F238E27FC236}">
                <a16:creationId xmlns:a16="http://schemas.microsoft.com/office/drawing/2014/main" id="{2057DE6D-2659-45AC-B073-F0E69BCE657F}"/>
              </a:ext>
            </a:extLst>
          </p:cNvPr>
          <p:cNvSpPr txBox="1"/>
          <p:nvPr/>
        </p:nvSpPr>
        <p:spPr>
          <a:xfrm>
            <a:off x="6786890" y="3096284"/>
            <a:ext cx="601447" cy="584775"/>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a:ln>
                  <a:noFill/>
                </a:ln>
                <a:solidFill>
                  <a:prstClr val="white"/>
                </a:solidFill>
                <a:effectLst>
                  <a:outerShdw blurRad="38100" dist="38100" dir="2700000" algn="tl">
                    <a:srgbClr val="000000">
                      <a:alpha val="43137"/>
                    </a:srgbClr>
                  </a:outerShdw>
                </a:effectLst>
                <a:uLnTx/>
                <a:uFillTx/>
              </a:rPr>
              <a:t>03</a:t>
            </a:r>
          </a:p>
        </p:txBody>
      </p:sp>
      <p:sp>
        <p:nvSpPr>
          <p:cNvPr id="99" name="TextBox 130">
            <a:extLst>
              <a:ext uri="{FF2B5EF4-FFF2-40B4-BE49-F238E27FC236}">
                <a16:creationId xmlns:a16="http://schemas.microsoft.com/office/drawing/2014/main" id="{CF620B3A-C2CD-4D97-A239-806A973A2F78}"/>
              </a:ext>
            </a:extLst>
          </p:cNvPr>
          <p:cNvSpPr txBox="1"/>
          <p:nvPr/>
        </p:nvSpPr>
        <p:spPr>
          <a:xfrm>
            <a:off x="6506391" y="3810154"/>
            <a:ext cx="601447" cy="584775"/>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a:ln>
                  <a:noFill/>
                </a:ln>
                <a:solidFill>
                  <a:prstClr val="white"/>
                </a:solidFill>
                <a:effectLst>
                  <a:outerShdw blurRad="38100" dist="38100" dir="2700000" algn="tl">
                    <a:srgbClr val="000000">
                      <a:alpha val="43137"/>
                    </a:srgbClr>
                  </a:outerShdw>
                </a:effectLst>
                <a:uLnTx/>
                <a:uFillTx/>
              </a:rPr>
              <a:t>04</a:t>
            </a:r>
          </a:p>
        </p:txBody>
      </p:sp>
      <p:sp>
        <p:nvSpPr>
          <p:cNvPr id="100" name="TextBox 131">
            <a:extLst>
              <a:ext uri="{FF2B5EF4-FFF2-40B4-BE49-F238E27FC236}">
                <a16:creationId xmlns:a16="http://schemas.microsoft.com/office/drawing/2014/main" id="{F15FFDDB-21EF-4791-8BEE-C8F333EEE4D3}"/>
              </a:ext>
            </a:extLst>
          </p:cNvPr>
          <p:cNvSpPr txBox="1"/>
          <p:nvPr/>
        </p:nvSpPr>
        <p:spPr>
          <a:xfrm>
            <a:off x="5730952" y="4028149"/>
            <a:ext cx="601447" cy="584775"/>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a:ln>
                  <a:noFill/>
                </a:ln>
                <a:solidFill>
                  <a:prstClr val="white"/>
                </a:solidFill>
                <a:effectLst>
                  <a:outerShdw blurRad="38100" dist="38100" dir="2700000" algn="tl">
                    <a:srgbClr val="000000">
                      <a:alpha val="43137"/>
                    </a:srgbClr>
                  </a:outerShdw>
                </a:effectLst>
                <a:uLnTx/>
                <a:uFillTx/>
              </a:rPr>
              <a:t>05</a:t>
            </a:r>
          </a:p>
        </p:txBody>
      </p:sp>
      <p:sp>
        <p:nvSpPr>
          <p:cNvPr id="101" name="TextBox 132">
            <a:extLst>
              <a:ext uri="{FF2B5EF4-FFF2-40B4-BE49-F238E27FC236}">
                <a16:creationId xmlns:a16="http://schemas.microsoft.com/office/drawing/2014/main" id="{23724D40-CA76-404C-9E42-734529B8209F}"/>
              </a:ext>
            </a:extLst>
          </p:cNvPr>
          <p:cNvSpPr txBox="1"/>
          <p:nvPr/>
        </p:nvSpPr>
        <p:spPr>
          <a:xfrm>
            <a:off x="5035341" y="3770214"/>
            <a:ext cx="601447" cy="584775"/>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a:ln>
                  <a:noFill/>
                </a:ln>
                <a:solidFill>
                  <a:prstClr val="white"/>
                </a:solidFill>
                <a:effectLst>
                  <a:outerShdw blurRad="38100" dist="38100" dir="2700000" algn="tl">
                    <a:srgbClr val="000000">
                      <a:alpha val="43137"/>
                    </a:srgbClr>
                  </a:outerShdw>
                </a:effectLst>
                <a:uLnTx/>
                <a:uFillTx/>
              </a:rPr>
              <a:t>06</a:t>
            </a:r>
          </a:p>
        </p:txBody>
      </p:sp>
      <p:sp>
        <p:nvSpPr>
          <p:cNvPr id="102" name="TextBox 133">
            <a:extLst>
              <a:ext uri="{FF2B5EF4-FFF2-40B4-BE49-F238E27FC236}">
                <a16:creationId xmlns:a16="http://schemas.microsoft.com/office/drawing/2014/main" id="{73967D45-2A0E-41E1-B5AF-AFD2BFDDB6AA}"/>
              </a:ext>
            </a:extLst>
          </p:cNvPr>
          <p:cNvSpPr txBox="1"/>
          <p:nvPr/>
        </p:nvSpPr>
        <p:spPr>
          <a:xfrm>
            <a:off x="4766851" y="3108693"/>
            <a:ext cx="601447" cy="584775"/>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a:ln>
                  <a:noFill/>
                </a:ln>
                <a:solidFill>
                  <a:prstClr val="white"/>
                </a:solidFill>
                <a:effectLst>
                  <a:outerShdw blurRad="38100" dist="38100" dir="2700000" algn="tl">
                    <a:srgbClr val="000000">
                      <a:alpha val="43137"/>
                    </a:srgbClr>
                  </a:outerShdw>
                </a:effectLst>
                <a:uLnTx/>
                <a:uFillTx/>
              </a:rPr>
              <a:t>07</a:t>
            </a:r>
          </a:p>
        </p:txBody>
      </p:sp>
      <p:sp>
        <p:nvSpPr>
          <p:cNvPr id="103" name="TextBox 134">
            <a:extLst>
              <a:ext uri="{FF2B5EF4-FFF2-40B4-BE49-F238E27FC236}">
                <a16:creationId xmlns:a16="http://schemas.microsoft.com/office/drawing/2014/main" id="{C806FD9B-303A-41E3-81F4-46E361DBDC56}"/>
              </a:ext>
            </a:extLst>
          </p:cNvPr>
          <p:cNvSpPr txBox="1"/>
          <p:nvPr/>
        </p:nvSpPr>
        <p:spPr>
          <a:xfrm>
            <a:off x="4997289" y="2392553"/>
            <a:ext cx="601447" cy="584775"/>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a:ln>
                  <a:noFill/>
                </a:ln>
                <a:solidFill>
                  <a:prstClr val="white"/>
                </a:solidFill>
                <a:effectLst>
                  <a:outerShdw blurRad="38100" dist="38100" dir="2700000" algn="tl">
                    <a:srgbClr val="000000">
                      <a:alpha val="43137"/>
                    </a:srgbClr>
                  </a:outerShdw>
                </a:effectLst>
                <a:uLnTx/>
                <a:uFillTx/>
              </a:rPr>
              <a:t>08</a:t>
            </a:r>
          </a:p>
        </p:txBody>
      </p:sp>
      <p:sp>
        <p:nvSpPr>
          <p:cNvPr id="105" name="TextBox 103">
            <a:extLst>
              <a:ext uri="{FF2B5EF4-FFF2-40B4-BE49-F238E27FC236}">
                <a16:creationId xmlns:a16="http://schemas.microsoft.com/office/drawing/2014/main" id="{9D1EF531-7EC9-4209-A8A5-08A541803706}"/>
              </a:ext>
            </a:extLst>
          </p:cNvPr>
          <p:cNvSpPr txBox="1"/>
          <p:nvPr/>
        </p:nvSpPr>
        <p:spPr>
          <a:xfrm>
            <a:off x="463088" y="1955828"/>
            <a:ext cx="3170814" cy="400110"/>
          </a:xfrm>
          <a:prstGeom prst="rect">
            <a:avLst/>
          </a:prstGeom>
          <a:noFill/>
        </p:spPr>
        <p:txBody>
          <a:bodyPr wrap="square" lIns="0" rtlCol="0" anchor="ctr">
            <a:spAutoFit/>
          </a:bodyPr>
          <a:lstStyle/>
          <a:p>
            <a:pPr lvl="0" algn="ctr" rtl="0">
              <a:defRPr/>
            </a:pPr>
            <a:r>
              <a:rPr lang="ar-SA" altLang="ar-SA" sz="2000" dirty="0">
                <a:cs typeface="AL-Mohanad Bold" pitchFamily="2" charset="-78"/>
              </a:rPr>
              <a:t>(لها قيادة فاعلة)</a:t>
            </a:r>
            <a:endParaRPr kumimoji="0" lang="en-US" sz="2000" i="0" u="none" strike="noStrike" kern="0" cap="none" spc="0" normalizeH="0" baseline="0" noProof="0" dirty="0">
              <a:ln>
                <a:noFill/>
              </a:ln>
              <a:solidFill>
                <a:prstClr val="black"/>
              </a:solidFill>
              <a:effectLst/>
              <a:uLnTx/>
              <a:uFillTx/>
              <a:cs typeface="AL-Mohanad Bold" pitchFamily="2" charset="-78"/>
            </a:endParaRPr>
          </a:p>
        </p:txBody>
      </p:sp>
      <p:sp>
        <p:nvSpPr>
          <p:cNvPr id="106" name="TextBox 103">
            <a:extLst>
              <a:ext uri="{FF2B5EF4-FFF2-40B4-BE49-F238E27FC236}">
                <a16:creationId xmlns:a16="http://schemas.microsoft.com/office/drawing/2014/main" id="{283B8DD4-6610-483E-9BB5-E125E2104D90}"/>
              </a:ext>
            </a:extLst>
          </p:cNvPr>
          <p:cNvSpPr txBox="1"/>
          <p:nvPr/>
        </p:nvSpPr>
        <p:spPr>
          <a:xfrm>
            <a:off x="8542271" y="3011567"/>
            <a:ext cx="3372172" cy="400110"/>
          </a:xfrm>
          <a:prstGeom prst="rect">
            <a:avLst/>
          </a:prstGeom>
          <a:noFill/>
        </p:spPr>
        <p:txBody>
          <a:bodyPr wrap="square" lIns="0" rtlCol="0" anchor="ctr">
            <a:spAutoFit/>
          </a:bodyPr>
          <a:lstStyle/>
          <a:p>
            <a:pPr lvl="0" algn="ctr" rtl="0">
              <a:defRPr/>
            </a:pPr>
            <a:r>
              <a:rPr lang="ar-SA" altLang="ar-SA" sz="2000" dirty="0">
                <a:cs typeface="AL-Mohanad Bold" pitchFamily="2" charset="-78"/>
              </a:rPr>
              <a:t>واضحة الأهداف والمخرجات والنتائج</a:t>
            </a:r>
            <a:endParaRPr kumimoji="0" lang="en-US" sz="2000" i="0" u="none" strike="noStrike" kern="0" cap="none" spc="0" normalizeH="0" baseline="0" noProof="0" dirty="0">
              <a:ln>
                <a:noFill/>
              </a:ln>
              <a:solidFill>
                <a:prstClr val="black"/>
              </a:solidFill>
              <a:effectLst/>
              <a:uLnTx/>
              <a:uFillTx/>
              <a:cs typeface="AL-Mohanad Bold" pitchFamily="2" charset="-78"/>
            </a:endParaRPr>
          </a:p>
        </p:txBody>
      </p:sp>
      <p:sp>
        <p:nvSpPr>
          <p:cNvPr id="107" name="TextBox 103">
            <a:extLst>
              <a:ext uri="{FF2B5EF4-FFF2-40B4-BE49-F238E27FC236}">
                <a16:creationId xmlns:a16="http://schemas.microsoft.com/office/drawing/2014/main" id="{CC016C49-2A2E-4D92-914E-93ED3A44B90E}"/>
              </a:ext>
            </a:extLst>
          </p:cNvPr>
          <p:cNvSpPr txBox="1"/>
          <p:nvPr/>
        </p:nvSpPr>
        <p:spPr>
          <a:xfrm>
            <a:off x="326744" y="2992056"/>
            <a:ext cx="3170814" cy="400110"/>
          </a:xfrm>
          <a:prstGeom prst="rect">
            <a:avLst/>
          </a:prstGeom>
          <a:noFill/>
        </p:spPr>
        <p:txBody>
          <a:bodyPr wrap="square" lIns="0" rtlCol="0" anchor="ctr">
            <a:spAutoFit/>
          </a:bodyPr>
          <a:lstStyle/>
          <a:p>
            <a:pPr lvl="0" algn="ctr" rtl="0">
              <a:defRPr/>
            </a:pPr>
            <a:r>
              <a:rPr lang="ar-SA" altLang="ar-SA" sz="2000" dirty="0">
                <a:cs typeface="AL-Mohanad Bold" pitchFamily="2" charset="-78"/>
              </a:rPr>
              <a:t>محددة بإطار زمني وموازنة</a:t>
            </a:r>
            <a:endParaRPr kumimoji="0" lang="en-US" sz="2000" i="0" u="none" strike="noStrike" kern="0" cap="none" spc="0" normalizeH="0" baseline="0" noProof="0" dirty="0">
              <a:ln>
                <a:noFill/>
              </a:ln>
              <a:solidFill>
                <a:prstClr val="black"/>
              </a:solidFill>
              <a:effectLst/>
              <a:uLnTx/>
              <a:uFillTx/>
              <a:cs typeface="AL-Mohanad Bold" pitchFamily="2" charset="-78"/>
            </a:endParaRPr>
          </a:p>
        </p:txBody>
      </p:sp>
      <p:sp>
        <p:nvSpPr>
          <p:cNvPr id="108" name="TextBox 103">
            <a:extLst>
              <a:ext uri="{FF2B5EF4-FFF2-40B4-BE49-F238E27FC236}">
                <a16:creationId xmlns:a16="http://schemas.microsoft.com/office/drawing/2014/main" id="{4B3BB0C6-34D6-4845-8A89-1CA2BD54A96D}"/>
              </a:ext>
            </a:extLst>
          </p:cNvPr>
          <p:cNvSpPr txBox="1"/>
          <p:nvPr/>
        </p:nvSpPr>
        <p:spPr>
          <a:xfrm>
            <a:off x="8542271" y="4062601"/>
            <a:ext cx="3170814" cy="707886"/>
          </a:xfrm>
          <a:prstGeom prst="rect">
            <a:avLst/>
          </a:prstGeom>
          <a:noFill/>
        </p:spPr>
        <p:txBody>
          <a:bodyPr wrap="square" lIns="0" rtlCol="0" anchor="ctr">
            <a:spAutoFit/>
          </a:bodyPr>
          <a:lstStyle/>
          <a:p>
            <a:pPr algn="ctr">
              <a:defRPr/>
            </a:pPr>
            <a:r>
              <a:rPr lang="ar-SA" altLang="ar-SA" sz="2000" dirty="0">
                <a:cs typeface="AL-Mohanad Bold" pitchFamily="2" charset="-78"/>
              </a:rPr>
              <a:t>تقدم </a:t>
            </a:r>
            <a:r>
              <a:rPr lang="ar-SA" sz="2000" dirty="0">
                <a:cs typeface="AL-Mohanad Bold" pitchFamily="2" charset="-78"/>
              </a:rPr>
              <a:t>قيمة مضافة ل</a:t>
            </a:r>
            <a:r>
              <a:rPr lang="ar-SA" altLang="ar-SA" sz="2000" dirty="0">
                <a:cs typeface="AL-Mohanad Bold" pitchFamily="2" charset="-78"/>
              </a:rPr>
              <a:t>خدمة </a:t>
            </a:r>
            <a:r>
              <a:rPr lang="ar-SA" altLang="ar-SA" sz="2000" dirty="0" err="1">
                <a:cs typeface="AL-Mohanad Bold" pitchFamily="2" charset="-78"/>
              </a:rPr>
              <a:t>أومنتج</a:t>
            </a:r>
            <a:r>
              <a:rPr lang="ar-SA" altLang="ar-SA" sz="2000" dirty="0">
                <a:cs typeface="AL-Mohanad Bold" pitchFamily="2" charset="-78"/>
              </a:rPr>
              <a:t> </a:t>
            </a:r>
            <a:r>
              <a:rPr lang="ar-SA" altLang="ar-SA" sz="2000" dirty="0" err="1">
                <a:cs typeface="AL-Mohanad Bold" pitchFamily="2" charset="-78"/>
              </a:rPr>
              <a:t>أوتعالج</a:t>
            </a:r>
            <a:r>
              <a:rPr lang="ar-SA" altLang="ar-SA" sz="2000" dirty="0">
                <a:cs typeface="AL-Mohanad Bold" pitchFamily="2" charset="-78"/>
              </a:rPr>
              <a:t> تحدي</a:t>
            </a:r>
            <a:endParaRPr kumimoji="0" lang="en-US" sz="2000" i="0" u="none" strike="noStrike" kern="0" cap="none" spc="0" normalizeH="0" baseline="0" noProof="0" dirty="0">
              <a:ln>
                <a:noFill/>
              </a:ln>
              <a:solidFill>
                <a:prstClr val="black"/>
              </a:solidFill>
              <a:effectLst/>
              <a:uLnTx/>
              <a:uFillTx/>
              <a:cs typeface="AL-Mohanad Bold" pitchFamily="2" charset="-78"/>
            </a:endParaRPr>
          </a:p>
        </p:txBody>
      </p:sp>
      <p:sp>
        <p:nvSpPr>
          <p:cNvPr id="109" name="TextBox 103">
            <a:extLst>
              <a:ext uri="{FF2B5EF4-FFF2-40B4-BE49-F238E27FC236}">
                <a16:creationId xmlns:a16="http://schemas.microsoft.com/office/drawing/2014/main" id="{47367CFA-ECD5-4F58-914B-6297B12316CF}"/>
              </a:ext>
            </a:extLst>
          </p:cNvPr>
          <p:cNvSpPr txBox="1"/>
          <p:nvPr/>
        </p:nvSpPr>
        <p:spPr>
          <a:xfrm>
            <a:off x="8743629" y="1955614"/>
            <a:ext cx="3170814" cy="400110"/>
          </a:xfrm>
          <a:prstGeom prst="rect">
            <a:avLst/>
          </a:prstGeom>
          <a:noFill/>
        </p:spPr>
        <p:txBody>
          <a:bodyPr wrap="square" lIns="0" rtlCol="0" anchor="ctr">
            <a:spAutoFit/>
          </a:bodyPr>
          <a:lstStyle/>
          <a:p>
            <a:pPr lvl="0" algn="ctr" rtl="0">
              <a:defRPr/>
            </a:pPr>
            <a:r>
              <a:rPr lang="ar-SA" altLang="ar-SA" sz="2000" dirty="0">
                <a:cs typeface="AL-Mohanad Bold" pitchFamily="2" charset="-78"/>
              </a:rPr>
              <a:t>واضحة الفكرة والنطاق والمستهدفين</a:t>
            </a:r>
            <a:endParaRPr kumimoji="0" lang="en-US" sz="2000" i="0" u="none" strike="noStrike" kern="0" cap="none" spc="0" normalizeH="0" baseline="0" noProof="0" dirty="0">
              <a:ln>
                <a:noFill/>
              </a:ln>
              <a:solidFill>
                <a:prstClr val="black"/>
              </a:solidFill>
              <a:effectLst/>
              <a:uLnTx/>
              <a:uFillTx/>
              <a:cs typeface="AL-Mohanad Bold" pitchFamily="2" charset="-78"/>
            </a:endParaRPr>
          </a:p>
        </p:txBody>
      </p:sp>
      <p:sp>
        <p:nvSpPr>
          <p:cNvPr id="2" name="مستطيل 1">
            <a:extLst>
              <a:ext uri="{FF2B5EF4-FFF2-40B4-BE49-F238E27FC236}">
                <a16:creationId xmlns:a16="http://schemas.microsoft.com/office/drawing/2014/main" id="{92C56BEB-81AE-48AF-9950-B9BDA664E309}"/>
              </a:ext>
            </a:extLst>
          </p:cNvPr>
          <p:cNvSpPr/>
          <p:nvPr/>
        </p:nvSpPr>
        <p:spPr>
          <a:xfrm>
            <a:off x="1295794" y="4098527"/>
            <a:ext cx="1917513" cy="400110"/>
          </a:xfrm>
          <a:prstGeom prst="rect">
            <a:avLst/>
          </a:prstGeom>
        </p:spPr>
        <p:txBody>
          <a:bodyPr wrap="none">
            <a:spAutoFit/>
          </a:bodyPr>
          <a:lstStyle/>
          <a:p>
            <a:r>
              <a:rPr lang="ar-SA" altLang="ar-SA" sz="2000" dirty="0">
                <a:cs typeface="AL-Mohanad Bold" pitchFamily="2" charset="-78"/>
              </a:rPr>
              <a:t>لها مؤشرات قياس أداء</a:t>
            </a:r>
            <a:endParaRPr lang="ar-SA" sz="2000" dirty="0">
              <a:cs typeface="AL-Mohanad Bold" pitchFamily="2" charset="-78"/>
            </a:endParaRPr>
          </a:p>
        </p:txBody>
      </p:sp>
      <p:sp>
        <p:nvSpPr>
          <p:cNvPr id="3" name="مستطيل 2">
            <a:extLst>
              <a:ext uri="{FF2B5EF4-FFF2-40B4-BE49-F238E27FC236}">
                <a16:creationId xmlns:a16="http://schemas.microsoft.com/office/drawing/2014/main" id="{09B0C67E-9E0C-4C01-98C3-932D2A0C5251}"/>
              </a:ext>
            </a:extLst>
          </p:cNvPr>
          <p:cNvSpPr/>
          <p:nvPr/>
        </p:nvSpPr>
        <p:spPr>
          <a:xfrm>
            <a:off x="5644633" y="3012322"/>
            <a:ext cx="920445" cy="707886"/>
          </a:xfrm>
          <a:prstGeom prst="rect">
            <a:avLst/>
          </a:prstGeom>
        </p:spPr>
        <p:txBody>
          <a:bodyPr wrap="none">
            <a:spAutoFit/>
          </a:bodyPr>
          <a:lstStyle/>
          <a:p>
            <a:pPr algn="ctr"/>
            <a:r>
              <a:rPr lang="ar-SA" sz="2000" dirty="0">
                <a:solidFill>
                  <a:srgbClr val="2E75B6"/>
                </a:solidFill>
                <a:latin typeface="29LT Bukra" panose="00000800000000000000" pitchFamily="50" charset="-78"/>
                <a:cs typeface="AL-Mohanad Bold" pitchFamily="2" charset="-78"/>
              </a:rPr>
              <a:t>خصائص</a:t>
            </a:r>
          </a:p>
          <a:p>
            <a:pPr algn="ctr"/>
            <a:r>
              <a:rPr lang="ar-SA" sz="2000" dirty="0">
                <a:solidFill>
                  <a:srgbClr val="2E75B6"/>
                </a:solidFill>
                <a:latin typeface="29LT Bukra" panose="00000800000000000000" pitchFamily="50" charset="-78"/>
                <a:cs typeface="AL-Mohanad Bold" pitchFamily="2" charset="-78"/>
              </a:rPr>
              <a:t> المبادرات </a:t>
            </a:r>
            <a:endParaRPr lang="ar-SA" sz="2000" dirty="0">
              <a:cs typeface="AL-Mohanad Bold" pitchFamily="2" charset="-78"/>
            </a:endParaRPr>
          </a:p>
        </p:txBody>
      </p:sp>
      <p:sp>
        <p:nvSpPr>
          <p:cNvPr id="110" name="Rectangle 34">
            <a:extLst>
              <a:ext uri="{FF2B5EF4-FFF2-40B4-BE49-F238E27FC236}">
                <a16:creationId xmlns:a16="http://schemas.microsoft.com/office/drawing/2014/main" id="{8AF5FB8C-47B8-4CBF-87ED-104F409663C9}"/>
              </a:ext>
            </a:extLst>
          </p:cNvPr>
          <p:cNvSpPr/>
          <p:nvPr/>
        </p:nvSpPr>
        <p:spPr>
          <a:xfrm flipH="1">
            <a:off x="338730" y="71355"/>
            <a:ext cx="11560630" cy="647205"/>
          </a:xfrm>
          <a:prstGeom prst="rect">
            <a:avLst/>
          </a:prstGeom>
          <a:solidFill>
            <a:schemeClr val="bg1">
              <a:lumMod val="95000"/>
            </a:schemeClr>
          </a:solidFill>
          <a:ln w="9525" cap="flat" cmpd="sng" algn="ctr">
            <a:noFill/>
            <a:prstDash val="solid"/>
          </a:ln>
          <a:effectLst/>
        </p:spPr>
        <p:txBody>
          <a:bodyPr lIns="365760" rtlCol="0" anchor="ctr"/>
          <a:lstStyle/>
          <a:p>
            <a:pPr algn="ctr"/>
            <a:r>
              <a:rPr lang="ar-SA" sz="2000" dirty="0">
                <a:solidFill>
                  <a:srgbClr val="58C3CD"/>
                </a:solidFill>
                <a:latin typeface="29LT Bukra" panose="00000800000000000000" pitchFamily="50" charset="-78"/>
                <a:cs typeface="29LT Bukra" panose="00000800000000000000" pitchFamily="50" charset="-78"/>
              </a:rPr>
              <a:t>عوامل نجاح المبادرة</a:t>
            </a:r>
          </a:p>
        </p:txBody>
      </p:sp>
      <p:sp>
        <p:nvSpPr>
          <p:cNvPr id="4" name="مستطيل 3">
            <a:extLst>
              <a:ext uri="{FF2B5EF4-FFF2-40B4-BE49-F238E27FC236}">
                <a16:creationId xmlns:a16="http://schemas.microsoft.com/office/drawing/2014/main" id="{17454EDA-BC70-40F5-A9B7-61A4306F0993}"/>
              </a:ext>
            </a:extLst>
          </p:cNvPr>
          <p:cNvSpPr/>
          <p:nvPr/>
        </p:nvSpPr>
        <p:spPr>
          <a:xfrm>
            <a:off x="1113052" y="5230742"/>
            <a:ext cx="2100255" cy="369332"/>
          </a:xfrm>
          <a:prstGeom prst="rect">
            <a:avLst/>
          </a:prstGeom>
        </p:spPr>
        <p:txBody>
          <a:bodyPr wrap="none">
            <a:spAutoFit/>
          </a:bodyPr>
          <a:lstStyle/>
          <a:p>
            <a:pPr lvl="0" algn="ctr" rtl="0">
              <a:defRPr/>
            </a:pPr>
            <a:r>
              <a:rPr lang="ar-SA" dirty="0">
                <a:solidFill>
                  <a:prstClr val="black"/>
                </a:solidFill>
                <a:cs typeface="AL-Mohanad Bold" pitchFamily="2" charset="-78"/>
              </a:rPr>
              <a:t>تجمع بين الإبداع والواقعية</a:t>
            </a:r>
            <a:endParaRPr lang="en-US" dirty="0">
              <a:solidFill>
                <a:prstClr val="black"/>
              </a:solidFill>
              <a:cs typeface="AL-Mohanad Bold" pitchFamily="2" charset="-78"/>
            </a:endParaRPr>
          </a:p>
        </p:txBody>
      </p:sp>
    </p:spTree>
    <p:extLst>
      <p:ext uri="{BB962C8B-B14F-4D97-AF65-F5344CB8AC3E}">
        <p14:creationId xmlns:p14="http://schemas.microsoft.com/office/powerpoint/2010/main" val="860222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رابط مستقيم 6">
            <a:extLst>
              <a:ext uri="{FF2B5EF4-FFF2-40B4-BE49-F238E27FC236}">
                <a16:creationId xmlns:a16="http://schemas.microsoft.com/office/drawing/2014/main" id="{603768F8-E2B5-437E-9BB6-E2F1332CCF92}"/>
              </a:ext>
            </a:extLst>
          </p:cNvPr>
          <p:cNvCxnSpPr/>
          <p:nvPr/>
        </p:nvCxnSpPr>
        <p:spPr>
          <a:xfrm>
            <a:off x="6416973" y="1360817"/>
            <a:ext cx="0" cy="1345809"/>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 name="مستطيل: زوايا مستديرة 3">
            <a:extLst>
              <a:ext uri="{FF2B5EF4-FFF2-40B4-BE49-F238E27FC236}">
                <a16:creationId xmlns:a16="http://schemas.microsoft.com/office/drawing/2014/main" id="{4B74CCAA-AAD8-4DDD-8A24-66FC413701B9}"/>
              </a:ext>
            </a:extLst>
          </p:cNvPr>
          <p:cNvSpPr/>
          <p:nvPr/>
        </p:nvSpPr>
        <p:spPr>
          <a:xfrm>
            <a:off x="4314966" y="844429"/>
            <a:ext cx="4204012" cy="714703"/>
          </a:xfrm>
          <a:prstGeom prst="roundRect">
            <a:avLst/>
          </a:prstGeom>
          <a:solidFill>
            <a:srgbClr val="30727E"/>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dirty="0">
                <a:solidFill>
                  <a:schemeClr val="bg1"/>
                </a:solidFill>
                <a:latin typeface="Sakkal Majalla" panose="02000000000000000000" pitchFamily="2" charset="-78"/>
                <a:cs typeface="Sakkal Majalla" panose="02000000000000000000" pitchFamily="2" charset="-78"/>
              </a:rPr>
              <a:t>الهدف الاستراتيجي</a:t>
            </a:r>
          </a:p>
        </p:txBody>
      </p:sp>
      <p:cxnSp>
        <p:nvCxnSpPr>
          <p:cNvPr id="21" name="رابط كسهم مستقيم 20">
            <a:extLst>
              <a:ext uri="{FF2B5EF4-FFF2-40B4-BE49-F238E27FC236}">
                <a16:creationId xmlns:a16="http://schemas.microsoft.com/office/drawing/2014/main" id="{EF23C250-0912-4F06-B900-039CF96030DB}"/>
              </a:ext>
            </a:extLst>
          </p:cNvPr>
          <p:cNvCxnSpPr>
            <a:cxnSpLocks/>
          </p:cNvCxnSpPr>
          <p:nvPr/>
        </p:nvCxnSpPr>
        <p:spPr>
          <a:xfrm>
            <a:off x="6406446" y="2898245"/>
            <a:ext cx="0" cy="753515"/>
          </a:xfrm>
          <a:prstGeom prst="straightConnector1">
            <a:avLst/>
          </a:prstGeom>
          <a:ln w="381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6" name="مستطيل: زوايا مستديرة 35">
            <a:extLst>
              <a:ext uri="{FF2B5EF4-FFF2-40B4-BE49-F238E27FC236}">
                <a16:creationId xmlns:a16="http://schemas.microsoft.com/office/drawing/2014/main" id="{99B297D6-2B0A-40B7-BFD1-F1725315C8BD}"/>
              </a:ext>
            </a:extLst>
          </p:cNvPr>
          <p:cNvSpPr/>
          <p:nvPr/>
        </p:nvSpPr>
        <p:spPr>
          <a:xfrm>
            <a:off x="5901775" y="4927999"/>
            <a:ext cx="1081570" cy="458184"/>
          </a:xfrm>
          <a:prstGeom prst="roundRect">
            <a:avLst/>
          </a:prstGeom>
          <a:solidFill>
            <a:schemeClr val="accent6">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solidFill>
                  <a:schemeClr val="tx1">
                    <a:lumMod val="50000"/>
                  </a:schemeClr>
                </a:solidFill>
                <a:latin typeface="Sakkal Majalla" panose="02000000000000000000" pitchFamily="2" charset="-78"/>
                <a:cs typeface="Sakkal Majalla" panose="02000000000000000000" pitchFamily="2" charset="-78"/>
              </a:rPr>
              <a:t>نشاط رقم 1</a:t>
            </a:r>
          </a:p>
        </p:txBody>
      </p:sp>
      <p:cxnSp>
        <p:nvCxnSpPr>
          <p:cNvPr id="43" name="رابط كسهم مستقيم 42">
            <a:extLst>
              <a:ext uri="{FF2B5EF4-FFF2-40B4-BE49-F238E27FC236}">
                <a16:creationId xmlns:a16="http://schemas.microsoft.com/office/drawing/2014/main" id="{132122F5-9F9B-4CCA-829D-1239CD110AC7}"/>
              </a:ext>
            </a:extLst>
          </p:cNvPr>
          <p:cNvCxnSpPr>
            <a:cxnSpLocks/>
          </p:cNvCxnSpPr>
          <p:nvPr/>
        </p:nvCxnSpPr>
        <p:spPr>
          <a:xfrm>
            <a:off x="6407422" y="4064355"/>
            <a:ext cx="0" cy="753515"/>
          </a:xfrm>
          <a:prstGeom prst="straightConnector1">
            <a:avLst/>
          </a:prstGeom>
          <a:ln w="381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مستطيل: زوايا مستديرة 18">
            <a:extLst>
              <a:ext uri="{FF2B5EF4-FFF2-40B4-BE49-F238E27FC236}">
                <a16:creationId xmlns:a16="http://schemas.microsoft.com/office/drawing/2014/main" id="{ADEAD241-3455-455D-AF4A-897440488309}"/>
              </a:ext>
            </a:extLst>
          </p:cNvPr>
          <p:cNvSpPr/>
          <p:nvPr/>
        </p:nvSpPr>
        <p:spPr>
          <a:xfrm>
            <a:off x="5878379" y="3908699"/>
            <a:ext cx="1081570" cy="576159"/>
          </a:xfrm>
          <a:prstGeom prst="roundRect">
            <a:avLst/>
          </a:prstGeom>
          <a:solidFill>
            <a:srgbClr val="30727E"/>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b="1" dirty="0">
                <a:solidFill>
                  <a:schemeClr val="bg1"/>
                </a:solidFill>
                <a:latin typeface="Sakkal Majalla" panose="02000000000000000000" pitchFamily="2" charset="-78"/>
                <a:cs typeface="Sakkal Majalla" panose="02000000000000000000" pitchFamily="2" charset="-78"/>
              </a:rPr>
              <a:t>مشروع رقم 2</a:t>
            </a:r>
          </a:p>
        </p:txBody>
      </p:sp>
      <p:sp>
        <p:nvSpPr>
          <p:cNvPr id="47" name="مستطيل: زوايا مستديرة 46">
            <a:extLst>
              <a:ext uri="{FF2B5EF4-FFF2-40B4-BE49-F238E27FC236}">
                <a16:creationId xmlns:a16="http://schemas.microsoft.com/office/drawing/2014/main" id="{8953D679-303B-470E-88A0-B7B9B37F95A6}"/>
              </a:ext>
            </a:extLst>
          </p:cNvPr>
          <p:cNvSpPr/>
          <p:nvPr/>
        </p:nvSpPr>
        <p:spPr>
          <a:xfrm>
            <a:off x="4982946" y="2659735"/>
            <a:ext cx="2868053" cy="477520"/>
          </a:xfrm>
          <a:prstGeom prst="roundRect">
            <a:avLst/>
          </a:prstGeom>
          <a:solidFill>
            <a:srgbClr val="30727E"/>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200" dirty="0">
                <a:solidFill>
                  <a:schemeClr val="bg1"/>
                </a:solidFill>
                <a:latin typeface="29LT Bukra Lt" panose="00000400000000000000" pitchFamily="50" charset="-78"/>
                <a:cs typeface="29LT Bukra Lt" panose="00000400000000000000" pitchFamily="50" charset="-78"/>
              </a:rPr>
              <a:t>أهداف  ومؤشرات المبادرة</a:t>
            </a:r>
          </a:p>
        </p:txBody>
      </p:sp>
      <p:sp>
        <p:nvSpPr>
          <p:cNvPr id="18" name="مستطيل: زوايا مستديرة 17">
            <a:extLst>
              <a:ext uri="{FF2B5EF4-FFF2-40B4-BE49-F238E27FC236}">
                <a16:creationId xmlns:a16="http://schemas.microsoft.com/office/drawing/2014/main" id="{96A0FD79-E690-4395-B53D-AD4A04BCE9BF}"/>
              </a:ext>
            </a:extLst>
          </p:cNvPr>
          <p:cNvSpPr/>
          <p:nvPr/>
        </p:nvSpPr>
        <p:spPr>
          <a:xfrm>
            <a:off x="5315359" y="1801556"/>
            <a:ext cx="2267026" cy="535009"/>
          </a:xfrm>
          <a:prstGeom prst="round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200" dirty="0">
                <a:solidFill>
                  <a:schemeClr val="bg1"/>
                </a:solidFill>
                <a:latin typeface="29LT Bukra Lt" panose="00000400000000000000" pitchFamily="50" charset="-78"/>
                <a:cs typeface="29LT Bukra Lt" panose="00000400000000000000" pitchFamily="50" charset="-78"/>
              </a:rPr>
              <a:t>اسم المبادرة</a:t>
            </a:r>
          </a:p>
        </p:txBody>
      </p:sp>
      <p:sp>
        <p:nvSpPr>
          <p:cNvPr id="31" name="مستطيل: زوايا مستديرة 30">
            <a:extLst>
              <a:ext uri="{FF2B5EF4-FFF2-40B4-BE49-F238E27FC236}">
                <a16:creationId xmlns:a16="http://schemas.microsoft.com/office/drawing/2014/main" id="{4E580D2B-BC27-4613-B66C-D359F11E8F8D}"/>
              </a:ext>
            </a:extLst>
          </p:cNvPr>
          <p:cNvSpPr/>
          <p:nvPr/>
        </p:nvSpPr>
        <p:spPr>
          <a:xfrm>
            <a:off x="4713642" y="4906733"/>
            <a:ext cx="1081570" cy="458184"/>
          </a:xfrm>
          <a:prstGeom prst="roundRect">
            <a:avLst/>
          </a:prstGeom>
          <a:solidFill>
            <a:schemeClr val="accent6">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solidFill>
                  <a:schemeClr val="tx1">
                    <a:lumMod val="50000"/>
                  </a:schemeClr>
                </a:solidFill>
                <a:latin typeface="Sakkal Majalla" panose="02000000000000000000" pitchFamily="2" charset="-78"/>
                <a:cs typeface="Sakkal Majalla" panose="02000000000000000000" pitchFamily="2" charset="-78"/>
              </a:rPr>
              <a:t>نشاط رقم 1</a:t>
            </a:r>
          </a:p>
        </p:txBody>
      </p:sp>
      <p:cxnSp>
        <p:nvCxnSpPr>
          <p:cNvPr id="32" name="رابط كسهم مستقيم 31">
            <a:extLst>
              <a:ext uri="{FF2B5EF4-FFF2-40B4-BE49-F238E27FC236}">
                <a16:creationId xmlns:a16="http://schemas.microsoft.com/office/drawing/2014/main" id="{4724F45C-6AC6-4F3C-9F3A-47C81C62CCDA}"/>
              </a:ext>
            </a:extLst>
          </p:cNvPr>
          <p:cNvCxnSpPr>
            <a:cxnSpLocks/>
          </p:cNvCxnSpPr>
          <p:nvPr/>
        </p:nvCxnSpPr>
        <p:spPr>
          <a:xfrm>
            <a:off x="5219289" y="4043089"/>
            <a:ext cx="0" cy="753515"/>
          </a:xfrm>
          <a:prstGeom prst="straightConnector1">
            <a:avLst/>
          </a:prstGeom>
          <a:ln w="381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3" name="مستطيل: زوايا مستديرة 32">
            <a:extLst>
              <a:ext uri="{FF2B5EF4-FFF2-40B4-BE49-F238E27FC236}">
                <a16:creationId xmlns:a16="http://schemas.microsoft.com/office/drawing/2014/main" id="{1D2B3B23-2A49-4EE1-8E09-A4F1BD17CD3B}"/>
              </a:ext>
            </a:extLst>
          </p:cNvPr>
          <p:cNvSpPr/>
          <p:nvPr/>
        </p:nvSpPr>
        <p:spPr>
          <a:xfrm>
            <a:off x="4690246" y="3887433"/>
            <a:ext cx="1081570" cy="576159"/>
          </a:xfrm>
          <a:prstGeom prst="roundRect">
            <a:avLst/>
          </a:prstGeom>
          <a:solidFill>
            <a:srgbClr val="30727E"/>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b="1" dirty="0">
                <a:solidFill>
                  <a:schemeClr val="bg1"/>
                </a:solidFill>
                <a:latin typeface="Sakkal Majalla" panose="02000000000000000000" pitchFamily="2" charset="-78"/>
                <a:cs typeface="Sakkal Majalla" panose="02000000000000000000" pitchFamily="2" charset="-78"/>
              </a:rPr>
              <a:t>مشروع رقم 3</a:t>
            </a:r>
          </a:p>
        </p:txBody>
      </p:sp>
      <p:sp>
        <p:nvSpPr>
          <p:cNvPr id="51" name="مستطيل: زوايا مستديرة 50">
            <a:extLst>
              <a:ext uri="{FF2B5EF4-FFF2-40B4-BE49-F238E27FC236}">
                <a16:creationId xmlns:a16="http://schemas.microsoft.com/office/drawing/2014/main" id="{7953E581-884B-4897-AAA7-279318EBDE26}"/>
              </a:ext>
            </a:extLst>
          </p:cNvPr>
          <p:cNvSpPr/>
          <p:nvPr/>
        </p:nvSpPr>
        <p:spPr>
          <a:xfrm>
            <a:off x="7094031" y="4942070"/>
            <a:ext cx="1081570" cy="458184"/>
          </a:xfrm>
          <a:prstGeom prst="roundRect">
            <a:avLst/>
          </a:prstGeom>
          <a:solidFill>
            <a:schemeClr val="accent6">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solidFill>
                  <a:schemeClr val="tx1">
                    <a:lumMod val="50000"/>
                  </a:schemeClr>
                </a:solidFill>
                <a:latin typeface="Sakkal Majalla" panose="02000000000000000000" pitchFamily="2" charset="-78"/>
                <a:cs typeface="Sakkal Majalla" panose="02000000000000000000" pitchFamily="2" charset="-78"/>
              </a:rPr>
              <a:t>نشاط رقم 1</a:t>
            </a:r>
          </a:p>
        </p:txBody>
      </p:sp>
      <p:cxnSp>
        <p:nvCxnSpPr>
          <p:cNvPr id="52" name="رابط كسهم مستقيم 51">
            <a:extLst>
              <a:ext uri="{FF2B5EF4-FFF2-40B4-BE49-F238E27FC236}">
                <a16:creationId xmlns:a16="http://schemas.microsoft.com/office/drawing/2014/main" id="{86071749-8D2A-4421-9568-5D02FE4631A2}"/>
              </a:ext>
            </a:extLst>
          </p:cNvPr>
          <p:cNvCxnSpPr>
            <a:cxnSpLocks/>
          </p:cNvCxnSpPr>
          <p:nvPr/>
        </p:nvCxnSpPr>
        <p:spPr>
          <a:xfrm>
            <a:off x="7599678" y="4078426"/>
            <a:ext cx="0" cy="753515"/>
          </a:xfrm>
          <a:prstGeom prst="straightConnector1">
            <a:avLst/>
          </a:prstGeom>
          <a:ln w="381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3" name="مستطيل: زوايا مستديرة 52">
            <a:extLst>
              <a:ext uri="{FF2B5EF4-FFF2-40B4-BE49-F238E27FC236}">
                <a16:creationId xmlns:a16="http://schemas.microsoft.com/office/drawing/2014/main" id="{D85EAA61-8A12-43C0-818F-D3DAAB82572D}"/>
              </a:ext>
            </a:extLst>
          </p:cNvPr>
          <p:cNvSpPr/>
          <p:nvPr/>
        </p:nvSpPr>
        <p:spPr>
          <a:xfrm>
            <a:off x="7070635" y="3922770"/>
            <a:ext cx="1081570" cy="576159"/>
          </a:xfrm>
          <a:prstGeom prst="roundRect">
            <a:avLst/>
          </a:prstGeom>
          <a:solidFill>
            <a:srgbClr val="30727E"/>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b="1" dirty="0">
                <a:solidFill>
                  <a:schemeClr val="bg1"/>
                </a:solidFill>
                <a:latin typeface="Sakkal Majalla" panose="02000000000000000000" pitchFamily="2" charset="-78"/>
                <a:cs typeface="Sakkal Majalla" panose="02000000000000000000" pitchFamily="2" charset="-78"/>
              </a:rPr>
              <a:t>مشروع رقم 1</a:t>
            </a:r>
          </a:p>
        </p:txBody>
      </p:sp>
      <p:cxnSp>
        <p:nvCxnSpPr>
          <p:cNvPr id="54" name="رابط مستقيم 53">
            <a:extLst>
              <a:ext uri="{FF2B5EF4-FFF2-40B4-BE49-F238E27FC236}">
                <a16:creationId xmlns:a16="http://schemas.microsoft.com/office/drawing/2014/main" id="{E618F2DA-9E29-4818-ABCE-CC9BB90FCCA2}"/>
              </a:ext>
            </a:extLst>
          </p:cNvPr>
          <p:cNvCxnSpPr>
            <a:cxnSpLocks/>
          </p:cNvCxnSpPr>
          <p:nvPr/>
        </p:nvCxnSpPr>
        <p:spPr>
          <a:xfrm flipH="1" flipV="1">
            <a:off x="5254427" y="3686818"/>
            <a:ext cx="2444283" cy="18105"/>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7" name="رابط كسهم مستقيم 56">
            <a:extLst>
              <a:ext uri="{FF2B5EF4-FFF2-40B4-BE49-F238E27FC236}">
                <a16:creationId xmlns:a16="http://schemas.microsoft.com/office/drawing/2014/main" id="{4AA1EE87-CCE0-41D1-B069-8508B9C4C386}"/>
              </a:ext>
            </a:extLst>
          </p:cNvPr>
          <p:cNvCxnSpPr>
            <a:cxnSpLocks/>
          </p:cNvCxnSpPr>
          <p:nvPr/>
        </p:nvCxnSpPr>
        <p:spPr>
          <a:xfrm>
            <a:off x="7695355" y="3686818"/>
            <a:ext cx="0" cy="239127"/>
          </a:xfrm>
          <a:prstGeom prst="straightConnector1">
            <a:avLst/>
          </a:prstGeom>
          <a:ln w="381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8" name="رابط كسهم مستقيم 57">
            <a:extLst>
              <a:ext uri="{FF2B5EF4-FFF2-40B4-BE49-F238E27FC236}">
                <a16:creationId xmlns:a16="http://schemas.microsoft.com/office/drawing/2014/main" id="{D31425A4-152F-4CBD-835A-62E4A07161F5}"/>
              </a:ext>
            </a:extLst>
          </p:cNvPr>
          <p:cNvCxnSpPr>
            <a:cxnSpLocks/>
          </p:cNvCxnSpPr>
          <p:nvPr/>
        </p:nvCxnSpPr>
        <p:spPr>
          <a:xfrm>
            <a:off x="6409621" y="3689048"/>
            <a:ext cx="0" cy="239127"/>
          </a:xfrm>
          <a:prstGeom prst="straightConnector1">
            <a:avLst/>
          </a:prstGeom>
          <a:ln w="381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9" name="رابط كسهم مستقيم 58">
            <a:extLst>
              <a:ext uri="{FF2B5EF4-FFF2-40B4-BE49-F238E27FC236}">
                <a16:creationId xmlns:a16="http://schemas.microsoft.com/office/drawing/2014/main" id="{F582EDD1-AE6E-4434-A205-31A76B1E3E0B}"/>
              </a:ext>
            </a:extLst>
          </p:cNvPr>
          <p:cNvCxnSpPr>
            <a:cxnSpLocks/>
          </p:cNvCxnSpPr>
          <p:nvPr/>
        </p:nvCxnSpPr>
        <p:spPr>
          <a:xfrm>
            <a:off x="5272280" y="3667635"/>
            <a:ext cx="0" cy="239127"/>
          </a:xfrm>
          <a:prstGeom prst="straightConnector1">
            <a:avLst/>
          </a:prstGeom>
          <a:ln w="381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5642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مستطيل 44">
            <a:extLst>
              <a:ext uri="{FF2B5EF4-FFF2-40B4-BE49-F238E27FC236}">
                <a16:creationId xmlns:a16="http://schemas.microsoft.com/office/drawing/2014/main" id="{E77AFD16-198B-460F-918C-2F71721F97D0}"/>
              </a:ext>
            </a:extLst>
          </p:cNvPr>
          <p:cNvSpPr/>
          <p:nvPr/>
        </p:nvSpPr>
        <p:spPr>
          <a:xfrm>
            <a:off x="3174" y="2162174"/>
            <a:ext cx="12188826" cy="2173851"/>
          </a:xfrm>
          <a:prstGeom prst="rect">
            <a:avLst/>
          </a:prstGeom>
          <a:solidFill>
            <a:srgbClr val="30727E"/>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defTabSz="412626"/>
            <a:endParaRPr lang="ar-SA" sz="1250">
              <a:solidFill>
                <a:schemeClr val="bg1"/>
              </a:solidFill>
              <a:latin typeface="Calibri" panose="020F0502020204030204"/>
              <a:cs typeface="Arial" panose="020B0604020202020204" pitchFamily="34" charset="0"/>
            </a:endParaRPr>
          </a:p>
        </p:txBody>
      </p:sp>
      <p:sp>
        <p:nvSpPr>
          <p:cNvPr id="46" name="مستطيل 45">
            <a:extLst>
              <a:ext uri="{FF2B5EF4-FFF2-40B4-BE49-F238E27FC236}">
                <a16:creationId xmlns:a16="http://schemas.microsoft.com/office/drawing/2014/main" id="{CF08A162-2F79-4434-9DBB-5CDCE1539023}"/>
              </a:ext>
            </a:extLst>
          </p:cNvPr>
          <p:cNvSpPr/>
          <p:nvPr/>
        </p:nvSpPr>
        <p:spPr>
          <a:xfrm>
            <a:off x="3174" y="1876424"/>
            <a:ext cx="12188826" cy="190501"/>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defTabSz="412626"/>
            <a:endParaRPr lang="ar-SA" sz="1250">
              <a:solidFill>
                <a:schemeClr val="bg1"/>
              </a:solidFill>
              <a:latin typeface="Calibri" panose="020F0502020204030204"/>
              <a:cs typeface="Arial" panose="020B0604020202020204" pitchFamily="34" charset="0"/>
            </a:endParaRPr>
          </a:p>
        </p:txBody>
      </p:sp>
      <p:sp>
        <p:nvSpPr>
          <p:cNvPr id="47" name="مستطيل 46">
            <a:extLst>
              <a:ext uri="{FF2B5EF4-FFF2-40B4-BE49-F238E27FC236}">
                <a16:creationId xmlns:a16="http://schemas.microsoft.com/office/drawing/2014/main" id="{1C18E37C-5212-439A-8300-4601737B5BF5}"/>
              </a:ext>
            </a:extLst>
          </p:cNvPr>
          <p:cNvSpPr/>
          <p:nvPr/>
        </p:nvSpPr>
        <p:spPr>
          <a:xfrm>
            <a:off x="0" y="4431274"/>
            <a:ext cx="12188826" cy="190501"/>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defTabSz="412626"/>
            <a:endParaRPr lang="ar-SA" sz="1250">
              <a:solidFill>
                <a:schemeClr val="bg1"/>
              </a:solidFill>
              <a:latin typeface="Calibri" panose="020F0502020204030204"/>
              <a:cs typeface="Arial" panose="020B0604020202020204" pitchFamily="34" charset="0"/>
            </a:endParaRPr>
          </a:p>
        </p:txBody>
      </p:sp>
      <p:sp>
        <p:nvSpPr>
          <p:cNvPr id="29" name="عنوان 3">
            <a:extLst>
              <a:ext uri="{FF2B5EF4-FFF2-40B4-BE49-F238E27FC236}">
                <a16:creationId xmlns:a16="http://schemas.microsoft.com/office/drawing/2014/main" id="{396D6AE1-810C-4785-B723-58436D13C449}"/>
              </a:ext>
            </a:extLst>
          </p:cNvPr>
          <p:cNvSpPr>
            <a:spLocks noGrp="1"/>
          </p:cNvSpPr>
          <p:nvPr>
            <p:ph type="title" idx="4294967295"/>
          </p:nvPr>
        </p:nvSpPr>
        <p:spPr>
          <a:xfrm>
            <a:off x="2154184" y="2809438"/>
            <a:ext cx="8289227" cy="532044"/>
          </a:xfrm>
          <a:prstGeom prst="rect">
            <a:avLst/>
          </a:prstGeom>
          <a:noFill/>
          <a:ln>
            <a:noFill/>
          </a:ln>
        </p:spPr>
        <p:txBody>
          <a:bodyPr/>
          <a:lstStyle/>
          <a:p>
            <a:pPr algn="ctr"/>
            <a:r>
              <a:rPr lang="ar-SA" dirty="0">
                <a:solidFill>
                  <a:schemeClr val="bg1"/>
                </a:solidFill>
                <a:latin typeface="29LT Bukra Lt" panose="00000400000000000000" pitchFamily="50" charset="-78"/>
                <a:cs typeface="29LT Bukra Lt" panose="00000400000000000000" pitchFamily="50" charset="-78"/>
              </a:rPr>
              <a:t>مراحل تحويل الفكرة إلى مبادرة</a:t>
            </a:r>
            <a:endParaRPr lang="ar-SA" dirty="0">
              <a:solidFill>
                <a:srgbClr val="FF0000"/>
              </a:solidFill>
              <a:latin typeface="29LT Bukra Lt" panose="00000400000000000000" pitchFamily="50" charset="-78"/>
              <a:cs typeface="29LT Bukra Lt" panose="00000400000000000000" pitchFamily="50" charset="-78"/>
            </a:endParaRPr>
          </a:p>
        </p:txBody>
      </p:sp>
    </p:spTree>
    <p:extLst>
      <p:ext uri="{BB962C8B-B14F-4D97-AF65-F5344CB8AC3E}">
        <p14:creationId xmlns:p14="http://schemas.microsoft.com/office/powerpoint/2010/main" val="1432416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42">
            <a:extLst>
              <a:ext uri="{FF2B5EF4-FFF2-40B4-BE49-F238E27FC236}">
                <a16:creationId xmlns:a16="http://schemas.microsoft.com/office/drawing/2014/main" id="{8D2D989F-AB92-4BCF-8F87-C4CD5023BD26}"/>
              </a:ext>
            </a:extLst>
          </p:cNvPr>
          <p:cNvSpPr txBox="1"/>
          <p:nvPr/>
        </p:nvSpPr>
        <p:spPr>
          <a:xfrm>
            <a:off x="7841720" y="870732"/>
            <a:ext cx="1957677" cy="954107"/>
          </a:xfrm>
          <a:prstGeom prst="rect">
            <a:avLst/>
          </a:prstGeom>
          <a:noFill/>
          <a:ln>
            <a:solidFill>
              <a:srgbClr val="E84C3D"/>
            </a:solidFill>
          </a:ln>
        </p:spPr>
        <p:txBody>
          <a:bodyPr wrap="square" rtlCol="0">
            <a:spAutoFit/>
          </a:bodyPr>
          <a:lstStyle/>
          <a:p>
            <a:pPr algn="ctr" defTabSz="914354" rtl="0">
              <a:defRPr/>
            </a:pPr>
            <a:r>
              <a:rPr lang="ar-SA" sz="1400">
                <a:cs typeface="AL-Mohanad Bold" pitchFamily="2" charset="-78"/>
              </a:rPr>
              <a:t>إذا اهتم الشخص بالخاطرة وركز عليها وأعادها في نفسه وذهنه مرارًا تحولت من مجرد خاطرة إلى حديث في النفس</a:t>
            </a:r>
            <a:endParaRPr lang="en-US" sz="1400" dirty="0">
              <a:solidFill>
                <a:srgbClr val="7E8C8D"/>
              </a:solidFill>
              <a:latin typeface="Open Sans" panose="020B0606030504020204" pitchFamily="34" charset="0"/>
              <a:ea typeface="Open Sans" panose="020B0606030504020204" pitchFamily="34" charset="0"/>
              <a:cs typeface="AL-Mohanad Bold" pitchFamily="2" charset="-78"/>
            </a:endParaRPr>
          </a:p>
        </p:txBody>
      </p:sp>
      <p:sp>
        <p:nvSpPr>
          <p:cNvPr id="23" name="TextBox 148">
            <a:extLst>
              <a:ext uri="{FF2B5EF4-FFF2-40B4-BE49-F238E27FC236}">
                <a16:creationId xmlns:a16="http://schemas.microsoft.com/office/drawing/2014/main" id="{130E2D9D-F807-4EE5-8672-7B22A416EAA6}"/>
              </a:ext>
            </a:extLst>
          </p:cNvPr>
          <p:cNvSpPr txBox="1"/>
          <p:nvPr/>
        </p:nvSpPr>
        <p:spPr>
          <a:xfrm>
            <a:off x="6150624" y="4913967"/>
            <a:ext cx="1883486" cy="1169551"/>
          </a:xfrm>
          <a:prstGeom prst="rect">
            <a:avLst/>
          </a:prstGeom>
          <a:noFill/>
          <a:ln>
            <a:solidFill>
              <a:srgbClr val="27AE61"/>
            </a:solidFill>
          </a:ln>
        </p:spPr>
        <p:txBody>
          <a:bodyPr wrap="square" rtlCol="0">
            <a:spAutoFit/>
          </a:bodyPr>
          <a:lstStyle/>
          <a:p>
            <a:pPr algn="ctr" defTabSz="914354" rtl="0">
              <a:defRPr/>
            </a:pPr>
            <a:r>
              <a:rPr lang="ar-SA" sz="1400" dirty="0">
                <a:cs typeface="AL-Mohanad Bold" pitchFamily="2" charset="-78"/>
              </a:rPr>
              <a:t>يتحول حديث النفس إلى فكرة عندما يكون هناك ارتباط بين هذا الحديث مع خبرات الشخص السابقة وتوقعاته المستقبلية وآماله وطموحاته</a:t>
            </a:r>
            <a:endParaRPr lang="en-US" sz="1400" dirty="0">
              <a:solidFill>
                <a:srgbClr val="7E8C8D"/>
              </a:solidFill>
              <a:latin typeface="Open Sans" panose="020B0606030504020204" pitchFamily="34" charset="0"/>
              <a:ea typeface="Open Sans" panose="020B0606030504020204" pitchFamily="34" charset="0"/>
              <a:cs typeface="AL-Mohanad Bold" pitchFamily="2" charset="-78"/>
            </a:endParaRPr>
          </a:p>
        </p:txBody>
      </p:sp>
      <p:sp>
        <p:nvSpPr>
          <p:cNvPr id="24" name="TextBox 151">
            <a:extLst>
              <a:ext uri="{FF2B5EF4-FFF2-40B4-BE49-F238E27FC236}">
                <a16:creationId xmlns:a16="http://schemas.microsoft.com/office/drawing/2014/main" id="{C0E16EDF-4A4C-4E85-9F2C-D126AFAC2D9F}"/>
              </a:ext>
            </a:extLst>
          </p:cNvPr>
          <p:cNvSpPr txBox="1"/>
          <p:nvPr/>
        </p:nvSpPr>
        <p:spPr>
          <a:xfrm>
            <a:off x="9632322" y="4925508"/>
            <a:ext cx="2010808" cy="954107"/>
          </a:xfrm>
          <a:prstGeom prst="rect">
            <a:avLst/>
          </a:prstGeom>
          <a:noFill/>
          <a:ln>
            <a:solidFill>
              <a:srgbClr val="F39C11"/>
            </a:solidFill>
          </a:ln>
        </p:spPr>
        <p:txBody>
          <a:bodyPr wrap="square" rtlCol="0">
            <a:spAutoFit/>
          </a:bodyPr>
          <a:lstStyle/>
          <a:p>
            <a:pPr algn="ctr" defTabSz="914354">
              <a:defRPr/>
            </a:pPr>
            <a:r>
              <a:rPr lang="ar-SA" sz="1400" dirty="0">
                <a:cs typeface="AL-Mohanad Bold" pitchFamily="2" charset="-78"/>
              </a:rPr>
              <a:t>ترد على الذهن وتمر عليه مرورًا ربما سمع من أحد أو رأى ما أثارها، أو ربما ركز على القضية فخطرت في ذهنه ويبدأ في تأملها.</a:t>
            </a:r>
            <a:endParaRPr lang="en-US" sz="1400" dirty="0">
              <a:cs typeface="AL-Mohanad Bold" pitchFamily="2" charset="-78"/>
            </a:endParaRPr>
          </a:p>
        </p:txBody>
      </p:sp>
      <p:cxnSp>
        <p:nvCxnSpPr>
          <p:cNvPr id="25" name="Straight Connector 9">
            <a:extLst>
              <a:ext uri="{FF2B5EF4-FFF2-40B4-BE49-F238E27FC236}">
                <a16:creationId xmlns:a16="http://schemas.microsoft.com/office/drawing/2014/main" id="{0CF0A93B-26A9-4140-ACE4-4B4B90DF5196}"/>
              </a:ext>
            </a:extLst>
          </p:cNvPr>
          <p:cNvCxnSpPr/>
          <p:nvPr/>
        </p:nvCxnSpPr>
        <p:spPr>
          <a:xfrm>
            <a:off x="1763775" y="2500602"/>
            <a:ext cx="1728192" cy="1728192"/>
          </a:xfrm>
          <a:prstGeom prst="line">
            <a:avLst/>
          </a:prstGeom>
          <a:noFill/>
          <a:ln w="6350" cap="flat" cmpd="sng" algn="ctr">
            <a:solidFill>
              <a:sysClr val="window" lastClr="FFFFFF">
                <a:lumMod val="50000"/>
              </a:sysClr>
            </a:solidFill>
            <a:prstDash val="lgDash"/>
            <a:miter lim="800000"/>
          </a:ln>
          <a:effectLst/>
        </p:spPr>
      </p:cxnSp>
      <p:cxnSp>
        <p:nvCxnSpPr>
          <p:cNvPr id="26" name="Straight Connector 11">
            <a:extLst>
              <a:ext uri="{FF2B5EF4-FFF2-40B4-BE49-F238E27FC236}">
                <a16:creationId xmlns:a16="http://schemas.microsoft.com/office/drawing/2014/main" id="{4CDB441E-3362-4D0C-9BE6-1B6EEEAF6371}"/>
              </a:ext>
            </a:extLst>
          </p:cNvPr>
          <p:cNvCxnSpPr/>
          <p:nvPr/>
        </p:nvCxnSpPr>
        <p:spPr>
          <a:xfrm flipV="1">
            <a:off x="3563975" y="2500602"/>
            <a:ext cx="1728192" cy="1728192"/>
          </a:xfrm>
          <a:prstGeom prst="line">
            <a:avLst/>
          </a:prstGeom>
          <a:noFill/>
          <a:ln w="6350" cap="flat" cmpd="sng" algn="ctr">
            <a:solidFill>
              <a:sysClr val="window" lastClr="FFFFFF">
                <a:lumMod val="50000"/>
              </a:sysClr>
            </a:solidFill>
            <a:prstDash val="lgDash"/>
            <a:miter lim="800000"/>
          </a:ln>
          <a:effectLst/>
        </p:spPr>
      </p:cxnSp>
      <p:cxnSp>
        <p:nvCxnSpPr>
          <p:cNvPr id="28" name="Straight Connector 13">
            <a:extLst>
              <a:ext uri="{FF2B5EF4-FFF2-40B4-BE49-F238E27FC236}">
                <a16:creationId xmlns:a16="http://schemas.microsoft.com/office/drawing/2014/main" id="{FFAFFB38-6EF8-4574-9BF9-33FBFDAF3E24}"/>
              </a:ext>
            </a:extLst>
          </p:cNvPr>
          <p:cNvCxnSpPr/>
          <p:nvPr/>
        </p:nvCxnSpPr>
        <p:spPr>
          <a:xfrm>
            <a:off x="5292167" y="2500602"/>
            <a:ext cx="1728192" cy="1728192"/>
          </a:xfrm>
          <a:prstGeom prst="line">
            <a:avLst/>
          </a:prstGeom>
          <a:noFill/>
          <a:ln w="6350" cap="flat" cmpd="sng" algn="ctr">
            <a:solidFill>
              <a:sysClr val="window" lastClr="FFFFFF">
                <a:lumMod val="50000"/>
              </a:sysClr>
            </a:solidFill>
            <a:prstDash val="lgDash"/>
            <a:miter lim="800000"/>
          </a:ln>
          <a:effectLst/>
        </p:spPr>
      </p:cxnSp>
      <p:cxnSp>
        <p:nvCxnSpPr>
          <p:cNvPr id="29" name="Straight Connector 15">
            <a:extLst>
              <a:ext uri="{FF2B5EF4-FFF2-40B4-BE49-F238E27FC236}">
                <a16:creationId xmlns:a16="http://schemas.microsoft.com/office/drawing/2014/main" id="{E7FD8FA3-73CE-40BE-95BC-4BE091F030B6}"/>
              </a:ext>
            </a:extLst>
          </p:cNvPr>
          <p:cNvCxnSpPr/>
          <p:nvPr/>
        </p:nvCxnSpPr>
        <p:spPr>
          <a:xfrm flipV="1">
            <a:off x="7092367" y="2500602"/>
            <a:ext cx="1728192" cy="1728192"/>
          </a:xfrm>
          <a:prstGeom prst="line">
            <a:avLst/>
          </a:prstGeom>
          <a:noFill/>
          <a:ln w="6350" cap="flat" cmpd="sng" algn="ctr">
            <a:solidFill>
              <a:sysClr val="window" lastClr="FFFFFF">
                <a:lumMod val="50000"/>
              </a:sysClr>
            </a:solidFill>
            <a:prstDash val="lgDash"/>
            <a:miter lim="800000"/>
          </a:ln>
          <a:effectLst/>
        </p:spPr>
      </p:cxnSp>
      <p:cxnSp>
        <p:nvCxnSpPr>
          <p:cNvPr id="30" name="Straight Connector 17">
            <a:extLst>
              <a:ext uri="{FF2B5EF4-FFF2-40B4-BE49-F238E27FC236}">
                <a16:creationId xmlns:a16="http://schemas.microsoft.com/office/drawing/2014/main" id="{41A2B865-121E-4941-B83C-DEB49526E39F}"/>
              </a:ext>
            </a:extLst>
          </p:cNvPr>
          <p:cNvCxnSpPr/>
          <p:nvPr/>
        </p:nvCxnSpPr>
        <p:spPr>
          <a:xfrm>
            <a:off x="8820559" y="2500602"/>
            <a:ext cx="1728192" cy="1728192"/>
          </a:xfrm>
          <a:prstGeom prst="line">
            <a:avLst/>
          </a:prstGeom>
          <a:noFill/>
          <a:ln w="6350" cap="flat" cmpd="sng" algn="ctr">
            <a:solidFill>
              <a:sysClr val="window" lastClr="FFFFFF">
                <a:lumMod val="50000"/>
              </a:sysClr>
            </a:solidFill>
            <a:prstDash val="lgDash"/>
            <a:miter lim="800000"/>
          </a:ln>
          <a:effectLst/>
        </p:spPr>
      </p:cxnSp>
      <p:sp>
        <p:nvSpPr>
          <p:cNvPr id="32" name="Freeform 192">
            <a:extLst>
              <a:ext uri="{FF2B5EF4-FFF2-40B4-BE49-F238E27FC236}">
                <a16:creationId xmlns:a16="http://schemas.microsoft.com/office/drawing/2014/main" id="{E994E9D7-C0F7-4B93-84FE-DE589E43AE48}"/>
              </a:ext>
            </a:extLst>
          </p:cNvPr>
          <p:cNvSpPr>
            <a:spLocks/>
          </p:cNvSpPr>
          <p:nvPr/>
        </p:nvSpPr>
        <p:spPr bwMode="auto">
          <a:xfrm>
            <a:off x="9966473" y="3701122"/>
            <a:ext cx="1097280" cy="1097280"/>
          </a:xfrm>
          <a:custGeom>
            <a:avLst/>
            <a:gdLst>
              <a:gd name="T0" fmla="*/ 828 w 1574"/>
              <a:gd name="T1" fmla="*/ 1 h 1575"/>
              <a:gd name="T2" fmla="*/ 983 w 1574"/>
              <a:gd name="T3" fmla="*/ 25 h 1575"/>
              <a:gd name="T4" fmla="*/ 1128 w 1574"/>
              <a:gd name="T5" fmla="*/ 78 h 1575"/>
              <a:gd name="T6" fmla="*/ 1258 w 1574"/>
              <a:gd name="T7" fmla="*/ 157 h 1575"/>
              <a:gd name="T8" fmla="*/ 1370 w 1574"/>
              <a:gd name="T9" fmla="*/ 258 h 1575"/>
              <a:gd name="T10" fmla="*/ 1460 w 1574"/>
              <a:gd name="T11" fmla="*/ 379 h 1575"/>
              <a:gd name="T12" fmla="*/ 1526 w 1574"/>
              <a:gd name="T13" fmla="*/ 517 h 1575"/>
              <a:gd name="T14" fmla="*/ 1565 w 1574"/>
              <a:gd name="T15" fmla="*/ 668 h 1575"/>
              <a:gd name="T16" fmla="*/ 1574 w 1574"/>
              <a:gd name="T17" fmla="*/ 788 h 1575"/>
              <a:gd name="T18" fmla="*/ 1565 w 1574"/>
              <a:gd name="T19" fmla="*/ 907 h 1575"/>
              <a:gd name="T20" fmla="*/ 1526 w 1574"/>
              <a:gd name="T21" fmla="*/ 1059 h 1575"/>
              <a:gd name="T22" fmla="*/ 1460 w 1574"/>
              <a:gd name="T23" fmla="*/ 1196 h 1575"/>
              <a:gd name="T24" fmla="*/ 1370 w 1574"/>
              <a:gd name="T25" fmla="*/ 1317 h 1575"/>
              <a:gd name="T26" fmla="*/ 1258 w 1574"/>
              <a:gd name="T27" fmla="*/ 1419 h 1575"/>
              <a:gd name="T28" fmla="*/ 1128 w 1574"/>
              <a:gd name="T29" fmla="*/ 1497 h 1575"/>
              <a:gd name="T30" fmla="*/ 983 w 1574"/>
              <a:gd name="T31" fmla="*/ 1550 h 1575"/>
              <a:gd name="T32" fmla="*/ 828 w 1574"/>
              <a:gd name="T33" fmla="*/ 1574 h 1575"/>
              <a:gd name="T34" fmla="*/ 746 w 1574"/>
              <a:gd name="T35" fmla="*/ 1574 h 1575"/>
              <a:gd name="T36" fmla="*/ 589 w 1574"/>
              <a:gd name="T37" fmla="*/ 1550 h 1575"/>
              <a:gd name="T38" fmla="*/ 445 w 1574"/>
              <a:gd name="T39" fmla="*/ 1497 h 1575"/>
              <a:gd name="T40" fmla="*/ 316 w 1574"/>
              <a:gd name="T41" fmla="*/ 1419 h 1575"/>
              <a:gd name="T42" fmla="*/ 203 w 1574"/>
              <a:gd name="T43" fmla="*/ 1317 h 1575"/>
              <a:gd name="T44" fmla="*/ 112 w 1574"/>
              <a:gd name="T45" fmla="*/ 1196 h 1575"/>
              <a:gd name="T46" fmla="*/ 46 w 1574"/>
              <a:gd name="T47" fmla="*/ 1059 h 1575"/>
              <a:gd name="T48" fmla="*/ 9 w 1574"/>
              <a:gd name="T49" fmla="*/ 907 h 1575"/>
              <a:gd name="T50" fmla="*/ 0 w 1574"/>
              <a:gd name="T51" fmla="*/ 788 h 1575"/>
              <a:gd name="T52" fmla="*/ 9 w 1574"/>
              <a:gd name="T53" fmla="*/ 668 h 1575"/>
              <a:gd name="T54" fmla="*/ 46 w 1574"/>
              <a:gd name="T55" fmla="*/ 517 h 1575"/>
              <a:gd name="T56" fmla="*/ 112 w 1574"/>
              <a:gd name="T57" fmla="*/ 379 h 1575"/>
              <a:gd name="T58" fmla="*/ 203 w 1574"/>
              <a:gd name="T59" fmla="*/ 258 h 1575"/>
              <a:gd name="T60" fmla="*/ 316 w 1574"/>
              <a:gd name="T61" fmla="*/ 157 h 1575"/>
              <a:gd name="T62" fmla="*/ 445 w 1574"/>
              <a:gd name="T63" fmla="*/ 78 h 1575"/>
              <a:gd name="T64" fmla="*/ 589 w 1574"/>
              <a:gd name="T65" fmla="*/ 25 h 1575"/>
              <a:gd name="T66" fmla="*/ 746 w 1574"/>
              <a:gd name="T67" fmla="*/ 1 h 1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74" h="1575">
                <a:moveTo>
                  <a:pt x="786" y="0"/>
                </a:moveTo>
                <a:lnTo>
                  <a:pt x="828" y="1"/>
                </a:lnTo>
                <a:lnTo>
                  <a:pt x="907" y="9"/>
                </a:lnTo>
                <a:lnTo>
                  <a:pt x="983" y="25"/>
                </a:lnTo>
                <a:lnTo>
                  <a:pt x="1057" y="48"/>
                </a:lnTo>
                <a:lnTo>
                  <a:pt x="1128" y="78"/>
                </a:lnTo>
                <a:lnTo>
                  <a:pt x="1195" y="114"/>
                </a:lnTo>
                <a:lnTo>
                  <a:pt x="1258" y="157"/>
                </a:lnTo>
                <a:lnTo>
                  <a:pt x="1316" y="205"/>
                </a:lnTo>
                <a:lnTo>
                  <a:pt x="1370" y="258"/>
                </a:lnTo>
                <a:lnTo>
                  <a:pt x="1418" y="316"/>
                </a:lnTo>
                <a:lnTo>
                  <a:pt x="1460" y="379"/>
                </a:lnTo>
                <a:lnTo>
                  <a:pt x="1497" y="446"/>
                </a:lnTo>
                <a:lnTo>
                  <a:pt x="1526" y="517"/>
                </a:lnTo>
                <a:lnTo>
                  <a:pt x="1550" y="591"/>
                </a:lnTo>
                <a:lnTo>
                  <a:pt x="1565" y="668"/>
                </a:lnTo>
                <a:lnTo>
                  <a:pt x="1573" y="747"/>
                </a:lnTo>
                <a:lnTo>
                  <a:pt x="1574" y="788"/>
                </a:lnTo>
                <a:lnTo>
                  <a:pt x="1573" y="828"/>
                </a:lnTo>
                <a:lnTo>
                  <a:pt x="1565" y="907"/>
                </a:lnTo>
                <a:lnTo>
                  <a:pt x="1550" y="984"/>
                </a:lnTo>
                <a:lnTo>
                  <a:pt x="1526" y="1059"/>
                </a:lnTo>
                <a:lnTo>
                  <a:pt x="1497" y="1129"/>
                </a:lnTo>
                <a:lnTo>
                  <a:pt x="1460" y="1196"/>
                </a:lnTo>
                <a:lnTo>
                  <a:pt x="1418" y="1259"/>
                </a:lnTo>
                <a:lnTo>
                  <a:pt x="1370" y="1317"/>
                </a:lnTo>
                <a:lnTo>
                  <a:pt x="1316" y="1370"/>
                </a:lnTo>
                <a:lnTo>
                  <a:pt x="1258" y="1419"/>
                </a:lnTo>
                <a:lnTo>
                  <a:pt x="1195" y="1461"/>
                </a:lnTo>
                <a:lnTo>
                  <a:pt x="1128" y="1497"/>
                </a:lnTo>
                <a:lnTo>
                  <a:pt x="1057" y="1527"/>
                </a:lnTo>
                <a:lnTo>
                  <a:pt x="983" y="1550"/>
                </a:lnTo>
                <a:lnTo>
                  <a:pt x="907" y="1566"/>
                </a:lnTo>
                <a:lnTo>
                  <a:pt x="828" y="1574"/>
                </a:lnTo>
                <a:lnTo>
                  <a:pt x="786" y="1575"/>
                </a:lnTo>
                <a:lnTo>
                  <a:pt x="746" y="1574"/>
                </a:lnTo>
                <a:lnTo>
                  <a:pt x="667" y="1566"/>
                </a:lnTo>
                <a:lnTo>
                  <a:pt x="589" y="1550"/>
                </a:lnTo>
                <a:lnTo>
                  <a:pt x="515" y="1527"/>
                </a:lnTo>
                <a:lnTo>
                  <a:pt x="445" y="1497"/>
                </a:lnTo>
                <a:lnTo>
                  <a:pt x="378" y="1461"/>
                </a:lnTo>
                <a:lnTo>
                  <a:pt x="316" y="1419"/>
                </a:lnTo>
                <a:lnTo>
                  <a:pt x="257" y="1370"/>
                </a:lnTo>
                <a:lnTo>
                  <a:pt x="203" y="1317"/>
                </a:lnTo>
                <a:lnTo>
                  <a:pt x="155" y="1259"/>
                </a:lnTo>
                <a:lnTo>
                  <a:pt x="112" y="1196"/>
                </a:lnTo>
                <a:lnTo>
                  <a:pt x="76" y="1129"/>
                </a:lnTo>
                <a:lnTo>
                  <a:pt x="46" y="1059"/>
                </a:lnTo>
                <a:lnTo>
                  <a:pt x="24" y="984"/>
                </a:lnTo>
                <a:lnTo>
                  <a:pt x="9" y="907"/>
                </a:lnTo>
                <a:lnTo>
                  <a:pt x="0" y="828"/>
                </a:lnTo>
                <a:lnTo>
                  <a:pt x="0" y="788"/>
                </a:lnTo>
                <a:lnTo>
                  <a:pt x="0" y="747"/>
                </a:lnTo>
                <a:lnTo>
                  <a:pt x="9" y="668"/>
                </a:lnTo>
                <a:lnTo>
                  <a:pt x="24" y="591"/>
                </a:lnTo>
                <a:lnTo>
                  <a:pt x="46" y="517"/>
                </a:lnTo>
                <a:lnTo>
                  <a:pt x="76" y="446"/>
                </a:lnTo>
                <a:lnTo>
                  <a:pt x="112" y="379"/>
                </a:lnTo>
                <a:lnTo>
                  <a:pt x="155" y="316"/>
                </a:lnTo>
                <a:lnTo>
                  <a:pt x="203" y="258"/>
                </a:lnTo>
                <a:lnTo>
                  <a:pt x="257" y="205"/>
                </a:lnTo>
                <a:lnTo>
                  <a:pt x="316" y="157"/>
                </a:lnTo>
                <a:lnTo>
                  <a:pt x="378" y="114"/>
                </a:lnTo>
                <a:lnTo>
                  <a:pt x="445" y="78"/>
                </a:lnTo>
                <a:lnTo>
                  <a:pt x="515" y="48"/>
                </a:lnTo>
                <a:lnTo>
                  <a:pt x="589" y="25"/>
                </a:lnTo>
                <a:lnTo>
                  <a:pt x="667" y="9"/>
                </a:lnTo>
                <a:lnTo>
                  <a:pt x="746" y="1"/>
                </a:lnTo>
                <a:lnTo>
                  <a:pt x="786" y="0"/>
                </a:lnTo>
                <a:close/>
              </a:path>
            </a:pathLst>
          </a:custGeom>
          <a:solidFill>
            <a:sysClr val="window" lastClr="FFFFFF"/>
          </a:solidFill>
          <a:ln w="127000">
            <a:solidFill>
              <a:srgbClr val="F39C11"/>
            </a:solidFill>
            <a:round/>
            <a:headEnd/>
            <a:tailEnd/>
          </a:ln>
          <a:effectLst>
            <a:outerShdw blurRad="76200" dir="13500000" sy="23000" kx="1200000" algn="br" rotWithShape="0">
              <a:prstClr val="black">
                <a:alpha val="20000"/>
              </a:prstClr>
            </a:outerShdw>
          </a:effectLst>
        </p:spPr>
        <p:txBody>
          <a:bodyPr vert="horz" wrap="square" lIns="0" tIns="0" rIns="0" bIns="0" numCol="1" anchor="ctr" anchorCtr="0" compatLnSpc="1">
            <a:prstTxWarp prst="textNoShape">
              <a:avLst/>
            </a:prstTxWarp>
          </a:bodyPr>
          <a:lstStyle/>
          <a:p>
            <a:pPr lvl="0" algn="ctr" defTabSz="914354" rtl="0">
              <a:defRPr/>
            </a:pPr>
            <a:r>
              <a:rPr lang="ar-SA" dirty="0">
                <a:solidFill>
                  <a:srgbClr val="F39C11"/>
                </a:solidFill>
                <a:latin typeface="29LT Bukra Lt" panose="00000400000000000000" pitchFamily="50" charset="-78"/>
                <a:cs typeface="29LT Bukra Lt" panose="00000400000000000000" pitchFamily="50" charset="-78"/>
              </a:rPr>
              <a:t>خاطرة</a:t>
            </a:r>
            <a:endParaRPr kumimoji="0" lang="en-US" sz="2400" b="1" i="0" u="none" strike="noStrike" kern="0" cap="none" spc="0" normalizeH="0" baseline="0" noProof="0" dirty="0">
              <a:ln>
                <a:noFill/>
              </a:ln>
              <a:solidFill>
                <a:srgbClr val="F39C11"/>
              </a:solidFill>
              <a:effectLst/>
              <a:uLnTx/>
              <a:uFillTx/>
              <a:latin typeface="29LT Bukra Lt" panose="00000400000000000000" pitchFamily="50" charset="-78"/>
              <a:cs typeface="29LT Bukra Lt" panose="00000400000000000000" pitchFamily="50" charset="-78"/>
            </a:endParaRPr>
          </a:p>
        </p:txBody>
      </p:sp>
      <p:sp>
        <p:nvSpPr>
          <p:cNvPr id="33" name="Freeform 194">
            <a:extLst>
              <a:ext uri="{FF2B5EF4-FFF2-40B4-BE49-F238E27FC236}">
                <a16:creationId xmlns:a16="http://schemas.microsoft.com/office/drawing/2014/main" id="{E87CDF18-09EF-499F-AD6B-55C5ED556592}"/>
              </a:ext>
            </a:extLst>
          </p:cNvPr>
          <p:cNvSpPr>
            <a:spLocks/>
          </p:cNvSpPr>
          <p:nvPr/>
        </p:nvSpPr>
        <p:spPr bwMode="auto">
          <a:xfrm>
            <a:off x="8228773" y="1961252"/>
            <a:ext cx="1097280" cy="1097280"/>
          </a:xfrm>
          <a:custGeom>
            <a:avLst/>
            <a:gdLst>
              <a:gd name="T0" fmla="*/ 746 w 1574"/>
              <a:gd name="T1" fmla="*/ 1 h 1575"/>
              <a:gd name="T2" fmla="*/ 589 w 1574"/>
              <a:gd name="T3" fmla="*/ 25 h 1575"/>
              <a:gd name="T4" fmla="*/ 446 w 1574"/>
              <a:gd name="T5" fmla="*/ 78 h 1575"/>
              <a:gd name="T6" fmla="*/ 316 w 1574"/>
              <a:gd name="T7" fmla="*/ 157 h 1575"/>
              <a:gd name="T8" fmla="*/ 203 w 1574"/>
              <a:gd name="T9" fmla="*/ 258 h 1575"/>
              <a:gd name="T10" fmla="*/ 114 w 1574"/>
              <a:gd name="T11" fmla="*/ 380 h 1575"/>
              <a:gd name="T12" fmla="*/ 46 w 1574"/>
              <a:gd name="T13" fmla="*/ 517 h 1575"/>
              <a:gd name="T14" fmla="*/ 9 w 1574"/>
              <a:gd name="T15" fmla="*/ 668 h 1575"/>
              <a:gd name="T16" fmla="*/ 0 w 1574"/>
              <a:gd name="T17" fmla="*/ 788 h 1575"/>
              <a:gd name="T18" fmla="*/ 9 w 1574"/>
              <a:gd name="T19" fmla="*/ 907 h 1575"/>
              <a:gd name="T20" fmla="*/ 46 w 1574"/>
              <a:gd name="T21" fmla="*/ 1059 h 1575"/>
              <a:gd name="T22" fmla="*/ 114 w 1574"/>
              <a:gd name="T23" fmla="*/ 1196 h 1575"/>
              <a:gd name="T24" fmla="*/ 203 w 1574"/>
              <a:gd name="T25" fmla="*/ 1317 h 1575"/>
              <a:gd name="T26" fmla="*/ 316 w 1574"/>
              <a:gd name="T27" fmla="*/ 1419 h 1575"/>
              <a:gd name="T28" fmla="*/ 446 w 1574"/>
              <a:gd name="T29" fmla="*/ 1498 h 1575"/>
              <a:gd name="T30" fmla="*/ 589 w 1574"/>
              <a:gd name="T31" fmla="*/ 1550 h 1575"/>
              <a:gd name="T32" fmla="*/ 746 w 1574"/>
              <a:gd name="T33" fmla="*/ 1575 h 1575"/>
              <a:gd name="T34" fmla="*/ 828 w 1574"/>
              <a:gd name="T35" fmla="*/ 1575 h 1575"/>
              <a:gd name="T36" fmla="*/ 983 w 1574"/>
              <a:gd name="T37" fmla="*/ 1550 h 1575"/>
              <a:gd name="T38" fmla="*/ 1129 w 1574"/>
              <a:gd name="T39" fmla="*/ 1498 h 1575"/>
              <a:gd name="T40" fmla="*/ 1258 w 1574"/>
              <a:gd name="T41" fmla="*/ 1419 h 1575"/>
              <a:gd name="T42" fmla="*/ 1370 w 1574"/>
              <a:gd name="T43" fmla="*/ 1317 h 1575"/>
              <a:gd name="T44" fmla="*/ 1460 w 1574"/>
              <a:gd name="T45" fmla="*/ 1196 h 1575"/>
              <a:gd name="T46" fmla="*/ 1526 w 1574"/>
              <a:gd name="T47" fmla="*/ 1059 h 1575"/>
              <a:gd name="T48" fmla="*/ 1565 w 1574"/>
              <a:gd name="T49" fmla="*/ 907 h 1575"/>
              <a:gd name="T50" fmla="*/ 1574 w 1574"/>
              <a:gd name="T51" fmla="*/ 788 h 1575"/>
              <a:gd name="T52" fmla="*/ 1565 w 1574"/>
              <a:gd name="T53" fmla="*/ 668 h 1575"/>
              <a:gd name="T54" fmla="*/ 1526 w 1574"/>
              <a:gd name="T55" fmla="*/ 517 h 1575"/>
              <a:gd name="T56" fmla="*/ 1460 w 1574"/>
              <a:gd name="T57" fmla="*/ 380 h 1575"/>
              <a:gd name="T58" fmla="*/ 1370 w 1574"/>
              <a:gd name="T59" fmla="*/ 258 h 1575"/>
              <a:gd name="T60" fmla="*/ 1258 w 1574"/>
              <a:gd name="T61" fmla="*/ 157 h 1575"/>
              <a:gd name="T62" fmla="*/ 1129 w 1574"/>
              <a:gd name="T63" fmla="*/ 78 h 1575"/>
              <a:gd name="T64" fmla="*/ 983 w 1574"/>
              <a:gd name="T65" fmla="*/ 25 h 1575"/>
              <a:gd name="T66" fmla="*/ 828 w 1574"/>
              <a:gd name="T67" fmla="*/ 1 h 1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74" h="1575">
                <a:moveTo>
                  <a:pt x="786" y="0"/>
                </a:moveTo>
                <a:lnTo>
                  <a:pt x="746" y="1"/>
                </a:lnTo>
                <a:lnTo>
                  <a:pt x="667" y="9"/>
                </a:lnTo>
                <a:lnTo>
                  <a:pt x="589" y="25"/>
                </a:lnTo>
                <a:lnTo>
                  <a:pt x="515" y="48"/>
                </a:lnTo>
                <a:lnTo>
                  <a:pt x="446" y="78"/>
                </a:lnTo>
                <a:lnTo>
                  <a:pt x="378" y="114"/>
                </a:lnTo>
                <a:lnTo>
                  <a:pt x="316" y="157"/>
                </a:lnTo>
                <a:lnTo>
                  <a:pt x="258" y="205"/>
                </a:lnTo>
                <a:lnTo>
                  <a:pt x="203" y="258"/>
                </a:lnTo>
                <a:lnTo>
                  <a:pt x="155" y="316"/>
                </a:lnTo>
                <a:lnTo>
                  <a:pt x="114" y="380"/>
                </a:lnTo>
                <a:lnTo>
                  <a:pt x="77" y="446"/>
                </a:lnTo>
                <a:lnTo>
                  <a:pt x="46" y="517"/>
                </a:lnTo>
                <a:lnTo>
                  <a:pt x="24" y="591"/>
                </a:lnTo>
                <a:lnTo>
                  <a:pt x="9" y="668"/>
                </a:lnTo>
                <a:lnTo>
                  <a:pt x="0" y="748"/>
                </a:lnTo>
                <a:lnTo>
                  <a:pt x="0" y="788"/>
                </a:lnTo>
                <a:lnTo>
                  <a:pt x="0" y="828"/>
                </a:lnTo>
                <a:lnTo>
                  <a:pt x="9" y="907"/>
                </a:lnTo>
                <a:lnTo>
                  <a:pt x="24" y="985"/>
                </a:lnTo>
                <a:lnTo>
                  <a:pt x="46" y="1059"/>
                </a:lnTo>
                <a:lnTo>
                  <a:pt x="77" y="1129"/>
                </a:lnTo>
                <a:lnTo>
                  <a:pt x="114" y="1196"/>
                </a:lnTo>
                <a:lnTo>
                  <a:pt x="155" y="1259"/>
                </a:lnTo>
                <a:lnTo>
                  <a:pt x="203" y="1317"/>
                </a:lnTo>
                <a:lnTo>
                  <a:pt x="258" y="1371"/>
                </a:lnTo>
                <a:lnTo>
                  <a:pt x="316" y="1419"/>
                </a:lnTo>
                <a:lnTo>
                  <a:pt x="378" y="1462"/>
                </a:lnTo>
                <a:lnTo>
                  <a:pt x="446" y="1498"/>
                </a:lnTo>
                <a:lnTo>
                  <a:pt x="515" y="1528"/>
                </a:lnTo>
                <a:lnTo>
                  <a:pt x="589" y="1550"/>
                </a:lnTo>
                <a:lnTo>
                  <a:pt x="667" y="1567"/>
                </a:lnTo>
                <a:lnTo>
                  <a:pt x="746" y="1575"/>
                </a:lnTo>
                <a:lnTo>
                  <a:pt x="786" y="1575"/>
                </a:lnTo>
                <a:lnTo>
                  <a:pt x="828" y="1575"/>
                </a:lnTo>
                <a:lnTo>
                  <a:pt x="907" y="1567"/>
                </a:lnTo>
                <a:lnTo>
                  <a:pt x="983" y="1550"/>
                </a:lnTo>
                <a:lnTo>
                  <a:pt x="1057" y="1528"/>
                </a:lnTo>
                <a:lnTo>
                  <a:pt x="1129" y="1498"/>
                </a:lnTo>
                <a:lnTo>
                  <a:pt x="1195" y="1462"/>
                </a:lnTo>
                <a:lnTo>
                  <a:pt x="1258" y="1419"/>
                </a:lnTo>
                <a:lnTo>
                  <a:pt x="1317" y="1371"/>
                </a:lnTo>
                <a:lnTo>
                  <a:pt x="1370" y="1317"/>
                </a:lnTo>
                <a:lnTo>
                  <a:pt x="1418" y="1259"/>
                </a:lnTo>
                <a:lnTo>
                  <a:pt x="1460" y="1196"/>
                </a:lnTo>
                <a:lnTo>
                  <a:pt x="1497" y="1129"/>
                </a:lnTo>
                <a:lnTo>
                  <a:pt x="1526" y="1059"/>
                </a:lnTo>
                <a:lnTo>
                  <a:pt x="1550" y="985"/>
                </a:lnTo>
                <a:lnTo>
                  <a:pt x="1565" y="907"/>
                </a:lnTo>
                <a:lnTo>
                  <a:pt x="1573" y="828"/>
                </a:lnTo>
                <a:lnTo>
                  <a:pt x="1574" y="788"/>
                </a:lnTo>
                <a:lnTo>
                  <a:pt x="1573" y="748"/>
                </a:lnTo>
                <a:lnTo>
                  <a:pt x="1565" y="668"/>
                </a:lnTo>
                <a:lnTo>
                  <a:pt x="1550" y="591"/>
                </a:lnTo>
                <a:lnTo>
                  <a:pt x="1526" y="517"/>
                </a:lnTo>
                <a:lnTo>
                  <a:pt x="1497" y="446"/>
                </a:lnTo>
                <a:lnTo>
                  <a:pt x="1460" y="380"/>
                </a:lnTo>
                <a:lnTo>
                  <a:pt x="1418" y="316"/>
                </a:lnTo>
                <a:lnTo>
                  <a:pt x="1370" y="258"/>
                </a:lnTo>
                <a:lnTo>
                  <a:pt x="1317" y="205"/>
                </a:lnTo>
                <a:lnTo>
                  <a:pt x="1258" y="157"/>
                </a:lnTo>
                <a:lnTo>
                  <a:pt x="1195" y="114"/>
                </a:lnTo>
                <a:lnTo>
                  <a:pt x="1129" y="78"/>
                </a:lnTo>
                <a:lnTo>
                  <a:pt x="1057" y="48"/>
                </a:lnTo>
                <a:lnTo>
                  <a:pt x="983" y="25"/>
                </a:lnTo>
                <a:lnTo>
                  <a:pt x="907" y="9"/>
                </a:lnTo>
                <a:lnTo>
                  <a:pt x="828" y="1"/>
                </a:lnTo>
                <a:lnTo>
                  <a:pt x="786" y="0"/>
                </a:lnTo>
                <a:close/>
              </a:path>
            </a:pathLst>
          </a:custGeom>
          <a:solidFill>
            <a:sysClr val="window" lastClr="FFFFFF"/>
          </a:solidFill>
          <a:ln w="127000">
            <a:solidFill>
              <a:srgbClr val="E84C3D"/>
            </a:solidFill>
            <a:round/>
            <a:headEnd/>
            <a:tailEnd/>
          </a:ln>
          <a:effectLst>
            <a:outerShdw blurRad="76200" dir="13500000" sy="23000" kx="1200000" algn="br" rotWithShape="0">
              <a:prstClr val="black">
                <a:alpha val="20000"/>
              </a:prstClr>
            </a:outerShdw>
          </a:effectLst>
        </p:spPr>
        <p:txBody>
          <a:bodyPr vert="horz" wrap="square" lIns="0" tIns="0" rIns="0" bIns="0" numCol="1" anchor="ctr" anchorCtr="0" compatLnSpc="1">
            <a:prstTxWarp prst="textNoShape">
              <a:avLst/>
            </a:prstTxWarp>
          </a:bodyPr>
          <a:lstStyle/>
          <a:p>
            <a:pPr lvl="0" algn="ctr" defTabSz="914354" rtl="0">
              <a:defRPr/>
            </a:pPr>
            <a:r>
              <a:rPr lang="ar-SA" dirty="0">
                <a:solidFill>
                  <a:srgbClr val="C00000"/>
                </a:solidFill>
                <a:latin typeface="29LT Bukra Lt" panose="00000400000000000000" pitchFamily="50" charset="-78"/>
                <a:cs typeface="29LT Bukra Lt" panose="00000400000000000000" pitchFamily="50" charset="-78"/>
              </a:rPr>
              <a:t>حديث نفس</a:t>
            </a:r>
            <a:endParaRPr kumimoji="0" lang="en-US" sz="2400" b="1" i="0" u="none" strike="noStrike" kern="0" cap="none" spc="0" normalizeH="0" baseline="0" noProof="0" dirty="0">
              <a:ln>
                <a:noFill/>
              </a:ln>
              <a:solidFill>
                <a:srgbClr val="C00000"/>
              </a:solidFill>
              <a:effectLst/>
              <a:uLnTx/>
              <a:uFillTx/>
              <a:latin typeface="29LT Bukra Lt" panose="00000400000000000000" pitchFamily="50" charset="-78"/>
              <a:cs typeface="29LT Bukra Lt" panose="00000400000000000000" pitchFamily="50" charset="-78"/>
            </a:endParaRPr>
          </a:p>
        </p:txBody>
      </p:sp>
      <p:sp>
        <p:nvSpPr>
          <p:cNvPr id="34" name="Freeform 192">
            <a:extLst>
              <a:ext uri="{FF2B5EF4-FFF2-40B4-BE49-F238E27FC236}">
                <a16:creationId xmlns:a16="http://schemas.microsoft.com/office/drawing/2014/main" id="{14EAB988-F8AD-4311-B7BE-57C07458D832}"/>
              </a:ext>
            </a:extLst>
          </p:cNvPr>
          <p:cNvSpPr>
            <a:spLocks/>
          </p:cNvSpPr>
          <p:nvPr/>
        </p:nvSpPr>
        <p:spPr bwMode="auto">
          <a:xfrm>
            <a:off x="6478055" y="3701122"/>
            <a:ext cx="1097280" cy="1097280"/>
          </a:xfrm>
          <a:custGeom>
            <a:avLst/>
            <a:gdLst>
              <a:gd name="T0" fmla="*/ 828 w 1574"/>
              <a:gd name="T1" fmla="*/ 1 h 1575"/>
              <a:gd name="T2" fmla="*/ 983 w 1574"/>
              <a:gd name="T3" fmla="*/ 25 h 1575"/>
              <a:gd name="T4" fmla="*/ 1128 w 1574"/>
              <a:gd name="T5" fmla="*/ 78 h 1575"/>
              <a:gd name="T6" fmla="*/ 1258 w 1574"/>
              <a:gd name="T7" fmla="*/ 157 h 1575"/>
              <a:gd name="T8" fmla="*/ 1370 w 1574"/>
              <a:gd name="T9" fmla="*/ 258 h 1575"/>
              <a:gd name="T10" fmla="*/ 1460 w 1574"/>
              <a:gd name="T11" fmla="*/ 379 h 1575"/>
              <a:gd name="T12" fmla="*/ 1526 w 1574"/>
              <a:gd name="T13" fmla="*/ 517 h 1575"/>
              <a:gd name="T14" fmla="*/ 1565 w 1574"/>
              <a:gd name="T15" fmla="*/ 668 h 1575"/>
              <a:gd name="T16" fmla="*/ 1574 w 1574"/>
              <a:gd name="T17" fmla="*/ 788 h 1575"/>
              <a:gd name="T18" fmla="*/ 1565 w 1574"/>
              <a:gd name="T19" fmla="*/ 907 h 1575"/>
              <a:gd name="T20" fmla="*/ 1526 w 1574"/>
              <a:gd name="T21" fmla="*/ 1059 h 1575"/>
              <a:gd name="T22" fmla="*/ 1460 w 1574"/>
              <a:gd name="T23" fmla="*/ 1196 h 1575"/>
              <a:gd name="T24" fmla="*/ 1370 w 1574"/>
              <a:gd name="T25" fmla="*/ 1317 h 1575"/>
              <a:gd name="T26" fmla="*/ 1258 w 1574"/>
              <a:gd name="T27" fmla="*/ 1419 h 1575"/>
              <a:gd name="T28" fmla="*/ 1128 w 1574"/>
              <a:gd name="T29" fmla="*/ 1497 h 1575"/>
              <a:gd name="T30" fmla="*/ 983 w 1574"/>
              <a:gd name="T31" fmla="*/ 1550 h 1575"/>
              <a:gd name="T32" fmla="*/ 828 w 1574"/>
              <a:gd name="T33" fmla="*/ 1574 h 1575"/>
              <a:gd name="T34" fmla="*/ 746 w 1574"/>
              <a:gd name="T35" fmla="*/ 1574 h 1575"/>
              <a:gd name="T36" fmla="*/ 589 w 1574"/>
              <a:gd name="T37" fmla="*/ 1550 h 1575"/>
              <a:gd name="T38" fmla="*/ 445 w 1574"/>
              <a:gd name="T39" fmla="*/ 1497 h 1575"/>
              <a:gd name="T40" fmla="*/ 316 w 1574"/>
              <a:gd name="T41" fmla="*/ 1419 h 1575"/>
              <a:gd name="T42" fmla="*/ 203 w 1574"/>
              <a:gd name="T43" fmla="*/ 1317 h 1575"/>
              <a:gd name="T44" fmla="*/ 112 w 1574"/>
              <a:gd name="T45" fmla="*/ 1196 h 1575"/>
              <a:gd name="T46" fmla="*/ 46 w 1574"/>
              <a:gd name="T47" fmla="*/ 1059 h 1575"/>
              <a:gd name="T48" fmla="*/ 9 w 1574"/>
              <a:gd name="T49" fmla="*/ 907 h 1575"/>
              <a:gd name="T50" fmla="*/ 0 w 1574"/>
              <a:gd name="T51" fmla="*/ 788 h 1575"/>
              <a:gd name="T52" fmla="*/ 9 w 1574"/>
              <a:gd name="T53" fmla="*/ 668 h 1575"/>
              <a:gd name="T54" fmla="*/ 46 w 1574"/>
              <a:gd name="T55" fmla="*/ 517 h 1575"/>
              <a:gd name="T56" fmla="*/ 112 w 1574"/>
              <a:gd name="T57" fmla="*/ 379 h 1575"/>
              <a:gd name="T58" fmla="*/ 203 w 1574"/>
              <a:gd name="T59" fmla="*/ 258 h 1575"/>
              <a:gd name="T60" fmla="*/ 316 w 1574"/>
              <a:gd name="T61" fmla="*/ 157 h 1575"/>
              <a:gd name="T62" fmla="*/ 445 w 1574"/>
              <a:gd name="T63" fmla="*/ 78 h 1575"/>
              <a:gd name="T64" fmla="*/ 589 w 1574"/>
              <a:gd name="T65" fmla="*/ 25 h 1575"/>
              <a:gd name="T66" fmla="*/ 746 w 1574"/>
              <a:gd name="T67" fmla="*/ 1 h 1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74" h="1575">
                <a:moveTo>
                  <a:pt x="786" y="0"/>
                </a:moveTo>
                <a:lnTo>
                  <a:pt x="828" y="1"/>
                </a:lnTo>
                <a:lnTo>
                  <a:pt x="907" y="9"/>
                </a:lnTo>
                <a:lnTo>
                  <a:pt x="983" y="25"/>
                </a:lnTo>
                <a:lnTo>
                  <a:pt x="1057" y="48"/>
                </a:lnTo>
                <a:lnTo>
                  <a:pt x="1128" y="78"/>
                </a:lnTo>
                <a:lnTo>
                  <a:pt x="1195" y="114"/>
                </a:lnTo>
                <a:lnTo>
                  <a:pt x="1258" y="157"/>
                </a:lnTo>
                <a:lnTo>
                  <a:pt x="1316" y="205"/>
                </a:lnTo>
                <a:lnTo>
                  <a:pt x="1370" y="258"/>
                </a:lnTo>
                <a:lnTo>
                  <a:pt x="1418" y="316"/>
                </a:lnTo>
                <a:lnTo>
                  <a:pt x="1460" y="379"/>
                </a:lnTo>
                <a:lnTo>
                  <a:pt x="1497" y="446"/>
                </a:lnTo>
                <a:lnTo>
                  <a:pt x="1526" y="517"/>
                </a:lnTo>
                <a:lnTo>
                  <a:pt x="1550" y="591"/>
                </a:lnTo>
                <a:lnTo>
                  <a:pt x="1565" y="668"/>
                </a:lnTo>
                <a:lnTo>
                  <a:pt x="1573" y="747"/>
                </a:lnTo>
                <a:lnTo>
                  <a:pt x="1574" y="788"/>
                </a:lnTo>
                <a:lnTo>
                  <a:pt x="1573" y="828"/>
                </a:lnTo>
                <a:lnTo>
                  <a:pt x="1565" y="907"/>
                </a:lnTo>
                <a:lnTo>
                  <a:pt x="1550" y="984"/>
                </a:lnTo>
                <a:lnTo>
                  <a:pt x="1526" y="1059"/>
                </a:lnTo>
                <a:lnTo>
                  <a:pt x="1497" y="1129"/>
                </a:lnTo>
                <a:lnTo>
                  <a:pt x="1460" y="1196"/>
                </a:lnTo>
                <a:lnTo>
                  <a:pt x="1418" y="1259"/>
                </a:lnTo>
                <a:lnTo>
                  <a:pt x="1370" y="1317"/>
                </a:lnTo>
                <a:lnTo>
                  <a:pt x="1316" y="1370"/>
                </a:lnTo>
                <a:lnTo>
                  <a:pt x="1258" y="1419"/>
                </a:lnTo>
                <a:lnTo>
                  <a:pt x="1195" y="1461"/>
                </a:lnTo>
                <a:lnTo>
                  <a:pt x="1128" y="1497"/>
                </a:lnTo>
                <a:lnTo>
                  <a:pt x="1057" y="1527"/>
                </a:lnTo>
                <a:lnTo>
                  <a:pt x="983" y="1550"/>
                </a:lnTo>
                <a:lnTo>
                  <a:pt x="907" y="1566"/>
                </a:lnTo>
                <a:lnTo>
                  <a:pt x="828" y="1574"/>
                </a:lnTo>
                <a:lnTo>
                  <a:pt x="786" y="1575"/>
                </a:lnTo>
                <a:lnTo>
                  <a:pt x="746" y="1574"/>
                </a:lnTo>
                <a:lnTo>
                  <a:pt x="667" y="1566"/>
                </a:lnTo>
                <a:lnTo>
                  <a:pt x="589" y="1550"/>
                </a:lnTo>
                <a:lnTo>
                  <a:pt x="515" y="1527"/>
                </a:lnTo>
                <a:lnTo>
                  <a:pt x="445" y="1497"/>
                </a:lnTo>
                <a:lnTo>
                  <a:pt x="378" y="1461"/>
                </a:lnTo>
                <a:lnTo>
                  <a:pt x="316" y="1419"/>
                </a:lnTo>
                <a:lnTo>
                  <a:pt x="257" y="1370"/>
                </a:lnTo>
                <a:lnTo>
                  <a:pt x="203" y="1317"/>
                </a:lnTo>
                <a:lnTo>
                  <a:pt x="155" y="1259"/>
                </a:lnTo>
                <a:lnTo>
                  <a:pt x="112" y="1196"/>
                </a:lnTo>
                <a:lnTo>
                  <a:pt x="76" y="1129"/>
                </a:lnTo>
                <a:lnTo>
                  <a:pt x="46" y="1059"/>
                </a:lnTo>
                <a:lnTo>
                  <a:pt x="24" y="984"/>
                </a:lnTo>
                <a:lnTo>
                  <a:pt x="9" y="907"/>
                </a:lnTo>
                <a:lnTo>
                  <a:pt x="0" y="828"/>
                </a:lnTo>
                <a:lnTo>
                  <a:pt x="0" y="788"/>
                </a:lnTo>
                <a:lnTo>
                  <a:pt x="0" y="747"/>
                </a:lnTo>
                <a:lnTo>
                  <a:pt x="9" y="668"/>
                </a:lnTo>
                <a:lnTo>
                  <a:pt x="24" y="591"/>
                </a:lnTo>
                <a:lnTo>
                  <a:pt x="46" y="517"/>
                </a:lnTo>
                <a:lnTo>
                  <a:pt x="76" y="446"/>
                </a:lnTo>
                <a:lnTo>
                  <a:pt x="112" y="379"/>
                </a:lnTo>
                <a:lnTo>
                  <a:pt x="155" y="316"/>
                </a:lnTo>
                <a:lnTo>
                  <a:pt x="203" y="258"/>
                </a:lnTo>
                <a:lnTo>
                  <a:pt x="257" y="205"/>
                </a:lnTo>
                <a:lnTo>
                  <a:pt x="316" y="157"/>
                </a:lnTo>
                <a:lnTo>
                  <a:pt x="378" y="114"/>
                </a:lnTo>
                <a:lnTo>
                  <a:pt x="445" y="78"/>
                </a:lnTo>
                <a:lnTo>
                  <a:pt x="515" y="48"/>
                </a:lnTo>
                <a:lnTo>
                  <a:pt x="589" y="25"/>
                </a:lnTo>
                <a:lnTo>
                  <a:pt x="667" y="9"/>
                </a:lnTo>
                <a:lnTo>
                  <a:pt x="746" y="1"/>
                </a:lnTo>
                <a:lnTo>
                  <a:pt x="786" y="0"/>
                </a:lnTo>
                <a:close/>
              </a:path>
            </a:pathLst>
          </a:custGeom>
          <a:solidFill>
            <a:sysClr val="window" lastClr="FFFFFF"/>
          </a:solidFill>
          <a:ln w="127000">
            <a:solidFill>
              <a:srgbClr val="27AE61"/>
            </a:solidFill>
            <a:round/>
            <a:headEnd/>
            <a:tailEnd/>
          </a:ln>
          <a:effectLst>
            <a:outerShdw blurRad="76200" dir="13500000" sy="23000" kx="1200000" algn="br" rotWithShape="0">
              <a:prstClr val="black">
                <a:alpha val="20000"/>
              </a:prstClr>
            </a:outerShdw>
          </a:effectLst>
        </p:spPr>
        <p:txBody>
          <a:bodyPr vert="horz" wrap="square" lIns="0" tIns="0" rIns="0" bIns="0" numCol="1" anchor="ctr" anchorCtr="0" compatLnSpc="1">
            <a:prstTxWarp prst="textNoShape">
              <a:avLst/>
            </a:prstTxWarp>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kumimoji="0" lang="ar-SA" sz="2400" b="1" i="0" u="none" strike="noStrike" kern="0" cap="none" spc="0" normalizeH="0" baseline="0" noProof="0" dirty="0">
                <a:ln>
                  <a:noFill/>
                </a:ln>
                <a:solidFill>
                  <a:srgbClr val="27AE61"/>
                </a:solidFill>
                <a:effectLst/>
                <a:uLnTx/>
                <a:uFillTx/>
                <a:latin typeface="29LT Bukra Lt" panose="00000400000000000000" pitchFamily="50" charset="-78"/>
                <a:cs typeface="29LT Bukra Lt" panose="00000400000000000000" pitchFamily="50" charset="-78"/>
              </a:rPr>
              <a:t>فكرة</a:t>
            </a:r>
            <a:endParaRPr kumimoji="0" lang="en-US" sz="2400" b="1" i="0" u="none" strike="noStrike" kern="0" cap="none" spc="0" normalizeH="0" baseline="0" noProof="0" dirty="0">
              <a:ln>
                <a:noFill/>
              </a:ln>
              <a:solidFill>
                <a:srgbClr val="27AE61"/>
              </a:solidFill>
              <a:effectLst/>
              <a:uLnTx/>
              <a:uFillTx/>
              <a:latin typeface="29LT Bukra Lt" panose="00000400000000000000" pitchFamily="50" charset="-78"/>
              <a:cs typeface="29LT Bukra Lt" panose="00000400000000000000" pitchFamily="50" charset="-78"/>
            </a:endParaRPr>
          </a:p>
        </p:txBody>
      </p:sp>
      <p:sp>
        <p:nvSpPr>
          <p:cNvPr id="39" name="Freeform 190">
            <a:extLst>
              <a:ext uri="{FF2B5EF4-FFF2-40B4-BE49-F238E27FC236}">
                <a16:creationId xmlns:a16="http://schemas.microsoft.com/office/drawing/2014/main" id="{6FD3C3C0-5650-41DA-9D2E-2912F3E93BBB}"/>
              </a:ext>
            </a:extLst>
          </p:cNvPr>
          <p:cNvSpPr>
            <a:spLocks/>
          </p:cNvSpPr>
          <p:nvPr/>
        </p:nvSpPr>
        <p:spPr bwMode="auto">
          <a:xfrm>
            <a:off x="4738186" y="1961252"/>
            <a:ext cx="1097280" cy="1097280"/>
          </a:xfrm>
          <a:custGeom>
            <a:avLst/>
            <a:gdLst>
              <a:gd name="T0" fmla="*/ 747 w 1575"/>
              <a:gd name="T1" fmla="*/ 1 h 1575"/>
              <a:gd name="T2" fmla="*/ 591 w 1575"/>
              <a:gd name="T3" fmla="*/ 25 h 1575"/>
              <a:gd name="T4" fmla="*/ 446 w 1575"/>
              <a:gd name="T5" fmla="*/ 78 h 1575"/>
              <a:gd name="T6" fmla="*/ 316 w 1575"/>
              <a:gd name="T7" fmla="*/ 157 h 1575"/>
              <a:gd name="T8" fmla="*/ 205 w 1575"/>
              <a:gd name="T9" fmla="*/ 258 h 1575"/>
              <a:gd name="T10" fmla="*/ 114 w 1575"/>
              <a:gd name="T11" fmla="*/ 380 h 1575"/>
              <a:gd name="T12" fmla="*/ 48 w 1575"/>
              <a:gd name="T13" fmla="*/ 517 h 1575"/>
              <a:gd name="T14" fmla="*/ 9 w 1575"/>
              <a:gd name="T15" fmla="*/ 668 h 1575"/>
              <a:gd name="T16" fmla="*/ 0 w 1575"/>
              <a:gd name="T17" fmla="*/ 788 h 1575"/>
              <a:gd name="T18" fmla="*/ 9 w 1575"/>
              <a:gd name="T19" fmla="*/ 907 h 1575"/>
              <a:gd name="T20" fmla="*/ 48 w 1575"/>
              <a:gd name="T21" fmla="*/ 1059 h 1575"/>
              <a:gd name="T22" fmla="*/ 114 w 1575"/>
              <a:gd name="T23" fmla="*/ 1196 h 1575"/>
              <a:gd name="T24" fmla="*/ 205 w 1575"/>
              <a:gd name="T25" fmla="*/ 1317 h 1575"/>
              <a:gd name="T26" fmla="*/ 316 w 1575"/>
              <a:gd name="T27" fmla="*/ 1419 h 1575"/>
              <a:gd name="T28" fmla="*/ 446 w 1575"/>
              <a:gd name="T29" fmla="*/ 1498 h 1575"/>
              <a:gd name="T30" fmla="*/ 591 w 1575"/>
              <a:gd name="T31" fmla="*/ 1550 h 1575"/>
              <a:gd name="T32" fmla="*/ 747 w 1575"/>
              <a:gd name="T33" fmla="*/ 1575 h 1575"/>
              <a:gd name="T34" fmla="*/ 828 w 1575"/>
              <a:gd name="T35" fmla="*/ 1575 h 1575"/>
              <a:gd name="T36" fmla="*/ 984 w 1575"/>
              <a:gd name="T37" fmla="*/ 1550 h 1575"/>
              <a:gd name="T38" fmla="*/ 1129 w 1575"/>
              <a:gd name="T39" fmla="*/ 1498 h 1575"/>
              <a:gd name="T40" fmla="*/ 1258 w 1575"/>
              <a:gd name="T41" fmla="*/ 1419 h 1575"/>
              <a:gd name="T42" fmla="*/ 1370 w 1575"/>
              <a:gd name="T43" fmla="*/ 1317 h 1575"/>
              <a:gd name="T44" fmla="*/ 1461 w 1575"/>
              <a:gd name="T45" fmla="*/ 1196 h 1575"/>
              <a:gd name="T46" fmla="*/ 1527 w 1575"/>
              <a:gd name="T47" fmla="*/ 1059 h 1575"/>
              <a:gd name="T48" fmla="*/ 1566 w 1575"/>
              <a:gd name="T49" fmla="*/ 907 h 1575"/>
              <a:gd name="T50" fmla="*/ 1575 w 1575"/>
              <a:gd name="T51" fmla="*/ 788 h 1575"/>
              <a:gd name="T52" fmla="*/ 1566 w 1575"/>
              <a:gd name="T53" fmla="*/ 668 h 1575"/>
              <a:gd name="T54" fmla="*/ 1527 w 1575"/>
              <a:gd name="T55" fmla="*/ 517 h 1575"/>
              <a:gd name="T56" fmla="*/ 1461 w 1575"/>
              <a:gd name="T57" fmla="*/ 380 h 1575"/>
              <a:gd name="T58" fmla="*/ 1370 w 1575"/>
              <a:gd name="T59" fmla="*/ 258 h 1575"/>
              <a:gd name="T60" fmla="*/ 1258 w 1575"/>
              <a:gd name="T61" fmla="*/ 157 h 1575"/>
              <a:gd name="T62" fmla="*/ 1129 w 1575"/>
              <a:gd name="T63" fmla="*/ 78 h 1575"/>
              <a:gd name="T64" fmla="*/ 984 w 1575"/>
              <a:gd name="T65" fmla="*/ 25 h 1575"/>
              <a:gd name="T66" fmla="*/ 828 w 1575"/>
              <a:gd name="T67" fmla="*/ 1 h 1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75" h="1575">
                <a:moveTo>
                  <a:pt x="788" y="0"/>
                </a:moveTo>
                <a:lnTo>
                  <a:pt x="747" y="1"/>
                </a:lnTo>
                <a:lnTo>
                  <a:pt x="667" y="9"/>
                </a:lnTo>
                <a:lnTo>
                  <a:pt x="591" y="25"/>
                </a:lnTo>
                <a:lnTo>
                  <a:pt x="517" y="48"/>
                </a:lnTo>
                <a:lnTo>
                  <a:pt x="446" y="78"/>
                </a:lnTo>
                <a:lnTo>
                  <a:pt x="378" y="114"/>
                </a:lnTo>
                <a:lnTo>
                  <a:pt x="316" y="157"/>
                </a:lnTo>
                <a:lnTo>
                  <a:pt x="258" y="205"/>
                </a:lnTo>
                <a:lnTo>
                  <a:pt x="205" y="258"/>
                </a:lnTo>
                <a:lnTo>
                  <a:pt x="157" y="316"/>
                </a:lnTo>
                <a:lnTo>
                  <a:pt x="114" y="380"/>
                </a:lnTo>
                <a:lnTo>
                  <a:pt x="78" y="446"/>
                </a:lnTo>
                <a:lnTo>
                  <a:pt x="48" y="517"/>
                </a:lnTo>
                <a:lnTo>
                  <a:pt x="25" y="591"/>
                </a:lnTo>
                <a:lnTo>
                  <a:pt x="9" y="668"/>
                </a:lnTo>
                <a:lnTo>
                  <a:pt x="1" y="748"/>
                </a:lnTo>
                <a:lnTo>
                  <a:pt x="0" y="788"/>
                </a:lnTo>
                <a:lnTo>
                  <a:pt x="1" y="828"/>
                </a:lnTo>
                <a:lnTo>
                  <a:pt x="9" y="907"/>
                </a:lnTo>
                <a:lnTo>
                  <a:pt x="25" y="985"/>
                </a:lnTo>
                <a:lnTo>
                  <a:pt x="48" y="1059"/>
                </a:lnTo>
                <a:lnTo>
                  <a:pt x="78" y="1129"/>
                </a:lnTo>
                <a:lnTo>
                  <a:pt x="114" y="1196"/>
                </a:lnTo>
                <a:lnTo>
                  <a:pt x="157" y="1259"/>
                </a:lnTo>
                <a:lnTo>
                  <a:pt x="205" y="1317"/>
                </a:lnTo>
                <a:lnTo>
                  <a:pt x="258" y="1371"/>
                </a:lnTo>
                <a:lnTo>
                  <a:pt x="316" y="1419"/>
                </a:lnTo>
                <a:lnTo>
                  <a:pt x="378" y="1462"/>
                </a:lnTo>
                <a:lnTo>
                  <a:pt x="446" y="1498"/>
                </a:lnTo>
                <a:lnTo>
                  <a:pt x="517" y="1528"/>
                </a:lnTo>
                <a:lnTo>
                  <a:pt x="591" y="1550"/>
                </a:lnTo>
                <a:lnTo>
                  <a:pt x="667" y="1567"/>
                </a:lnTo>
                <a:lnTo>
                  <a:pt x="747" y="1575"/>
                </a:lnTo>
                <a:lnTo>
                  <a:pt x="788" y="1575"/>
                </a:lnTo>
                <a:lnTo>
                  <a:pt x="828" y="1575"/>
                </a:lnTo>
                <a:lnTo>
                  <a:pt x="907" y="1567"/>
                </a:lnTo>
                <a:lnTo>
                  <a:pt x="984" y="1550"/>
                </a:lnTo>
                <a:lnTo>
                  <a:pt x="1059" y="1528"/>
                </a:lnTo>
                <a:lnTo>
                  <a:pt x="1129" y="1498"/>
                </a:lnTo>
                <a:lnTo>
                  <a:pt x="1196" y="1462"/>
                </a:lnTo>
                <a:lnTo>
                  <a:pt x="1258" y="1419"/>
                </a:lnTo>
                <a:lnTo>
                  <a:pt x="1317" y="1371"/>
                </a:lnTo>
                <a:lnTo>
                  <a:pt x="1370" y="1317"/>
                </a:lnTo>
                <a:lnTo>
                  <a:pt x="1419" y="1259"/>
                </a:lnTo>
                <a:lnTo>
                  <a:pt x="1461" y="1196"/>
                </a:lnTo>
                <a:lnTo>
                  <a:pt x="1497" y="1129"/>
                </a:lnTo>
                <a:lnTo>
                  <a:pt x="1527" y="1059"/>
                </a:lnTo>
                <a:lnTo>
                  <a:pt x="1550" y="985"/>
                </a:lnTo>
                <a:lnTo>
                  <a:pt x="1566" y="907"/>
                </a:lnTo>
                <a:lnTo>
                  <a:pt x="1575" y="828"/>
                </a:lnTo>
                <a:lnTo>
                  <a:pt x="1575" y="788"/>
                </a:lnTo>
                <a:lnTo>
                  <a:pt x="1575" y="748"/>
                </a:lnTo>
                <a:lnTo>
                  <a:pt x="1566" y="668"/>
                </a:lnTo>
                <a:lnTo>
                  <a:pt x="1550" y="591"/>
                </a:lnTo>
                <a:lnTo>
                  <a:pt x="1527" y="517"/>
                </a:lnTo>
                <a:lnTo>
                  <a:pt x="1497" y="446"/>
                </a:lnTo>
                <a:lnTo>
                  <a:pt x="1461" y="380"/>
                </a:lnTo>
                <a:lnTo>
                  <a:pt x="1419" y="316"/>
                </a:lnTo>
                <a:lnTo>
                  <a:pt x="1370" y="258"/>
                </a:lnTo>
                <a:lnTo>
                  <a:pt x="1317" y="205"/>
                </a:lnTo>
                <a:lnTo>
                  <a:pt x="1258" y="157"/>
                </a:lnTo>
                <a:lnTo>
                  <a:pt x="1196" y="114"/>
                </a:lnTo>
                <a:lnTo>
                  <a:pt x="1129" y="78"/>
                </a:lnTo>
                <a:lnTo>
                  <a:pt x="1059" y="48"/>
                </a:lnTo>
                <a:lnTo>
                  <a:pt x="984" y="25"/>
                </a:lnTo>
                <a:lnTo>
                  <a:pt x="907" y="9"/>
                </a:lnTo>
                <a:lnTo>
                  <a:pt x="828" y="1"/>
                </a:lnTo>
                <a:lnTo>
                  <a:pt x="788" y="0"/>
                </a:lnTo>
                <a:close/>
              </a:path>
            </a:pathLst>
          </a:custGeom>
          <a:solidFill>
            <a:sysClr val="window" lastClr="FFFFFF"/>
          </a:solidFill>
          <a:ln w="127000">
            <a:solidFill>
              <a:srgbClr val="297FB8"/>
            </a:solidFill>
            <a:round/>
            <a:headEnd/>
            <a:tailEnd/>
          </a:ln>
          <a:effectLst>
            <a:outerShdw blurRad="76200" dir="13500000" sy="23000" kx="1200000" algn="br" rotWithShape="0">
              <a:prstClr val="black">
                <a:alpha val="20000"/>
              </a:prstClr>
            </a:outerShdw>
          </a:effectLst>
        </p:spPr>
        <p:txBody>
          <a:bodyPr vert="horz" wrap="square" lIns="0" tIns="0" rIns="0" bIns="0" numCol="1" anchor="ctr" anchorCtr="0" compatLnSpc="1">
            <a:prstTxWarp prst="textNoShape">
              <a:avLst/>
            </a:prstTxWarp>
          </a:bodyPr>
          <a:lstStyle/>
          <a:p>
            <a:pPr lvl="0" algn="ctr" defTabSz="914354" rtl="0">
              <a:defRPr/>
            </a:pPr>
            <a:r>
              <a:rPr lang="ar-SA" sz="1600" b="1" kern="0" dirty="0">
                <a:solidFill>
                  <a:srgbClr val="297FB8"/>
                </a:solidFill>
                <a:latin typeface="29LT Bukra Lt" panose="00000400000000000000" pitchFamily="50" charset="-78"/>
                <a:cs typeface="29LT Bukra Lt" panose="00000400000000000000" pitchFamily="50" charset="-78"/>
              </a:rPr>
              <a:t>فكرة </a:t>
            </a:r>
          </a:p>
          <a:p>
            <a:pPr lvl="0" algn="ctr" defTabSz="914354" rtl="0">
              <a:defRPr/>
            </a:pPr>
            <a:r>
              <a:rPr lang="ar-SA" sz="1600" b="1" kern="0" dirty="0">
                <a:solidFill>
                  <a:srgbClr val="297FB8"/>
                </a:solidFill>
                <a:latin typeface="29LT Bukra Lt" panose="00000400000000000000" pitchFamily="50" charset="-78"/>
                <a:cs typeface="29LT Bukra Lt" panose="00000400000000000000" pitchFamily="50" charset="-78"/>
              </a:rPr>
              <a:t>موسعة</a:t>
            </a:r>
            <a:endParaRPr lang="en-US" sz="1600" b="1" kern="0" dirty="0">
              <a:solidFill>
                <a:srgbClr val="297FB8"/>
              </a:solidFill>
              <a:latin typeface="29LT Bukra Lt" panose="00000400000000000000" pitchFamily="50" charset="-78"/>
              <a:cs typeface="29LT Bukra Lt" panose="00000400000000000000" pitchFamily="50" charset="-78"/>
            </a:endParaRPr>
          </a:p>
        </p:txBody>
      </p:sp>
      <p:sp>
        <p:nvSpPr>
          <p:cNvPr id="41" name="Freeform 188">
            <a:extLst>
              <a:ext uri="{FF2B5EF4-FFF2-40B4-BE49-F238E27FC236}">
                <a16:creationId xmlns:a16="http://schemas.microsoft.com/office/drawing/2014/main" id="{B68D2119-07F1-4D57-9FDF-A6948C4A0405}"/>
              </a:ext>
            </a:extLst>
          </p:cNvPr>
          <p:cNvSpPr>
            <a:spLocks/>
          </p:cNvSpPr>
          <p:nvPr/>
        </p:nvSpPr>
        <p:spPr bwMode="auto">
          <a:xfrm>
            <a:off x="2989638" y="3701122"/>
            <a:ext cx="1097280" cy="1097280"/>
          </a:xfrm>
          <a:custGeom>
            <a:avLst/>
            <a:gdLst>
              <a:gd name="T0" fmla="*/ 828 w 1575"/>
              <a:gd name="T1" fmla="*/ 1 h 1575"/>
              <a:gd name="T2" fmla="*/ 984 w 1575"/>
              <a:gd name="T3" fmla="*/ 25 h 1575"/>
              <a:gd name="T4" fmla="*/ 1129 w 1575"/>
              <a:gd name="T5" fmla="*/ 78 h 1575"/>
              <a:gd name="T6" fmla="*/ 1258 w 1575"/>
              <a:gd name="T7" fmla="*/ 157 h 1575"/>
              <a:gd name="T8" fmla="*/ 1370 w 1575"/>
              <a:gd name="T9" fmla="*/ 258 h 1575"/>
              <a:gd name="T10" fmla="*/ 1461 w 1575"/>
              <a:gd name="T11" fmla="*/ 379 h 1575"/>
              <a:gd name="T12" fmla="*/ 1527 w 1575"/>
              <a:gd name="T13" fmla="*/ 517 h 1575"/>
              <a:gd name="T14" fmla="*/ 1566 w 1575"/>
              <a:gd name="T15" fmla="*/ 668 h 1575"/>
              <a:gd name="T16" fmla="*/ 1575 w 1575"/>
              <a:gd name="T17" fmla="*/ 788 h 1575"/>
              <a:gd name="T18" fmla="*/ 1566 w 1575"/>
              <a:gd name="T19" fmla="*/ 907 h 1575"/>
              <a:gd name="T20" fmla="*/ 1527 w 1575"/>
              <a:gd name="T21" fmla="*/ 1059 h 1575"/>
              <a:gd name="T22" fmla="*/ 1461 w 1575"/>
              <a:gd name="T23" fmla="*/ 1196 h 1575"/>
              <a:gd name="T24" fmla="*/ 1370 w 1575"/>
              <a:gd name="T25" fmla="*/ 1317 h 1575"/>
              <a:gd name="T26" fmla="*/ 1258 w 1575"/>
              <a:gd name="T27" fmla="*/ 1419 h 1575"/>
              <a:gd name="T28" fmla="*/ 1129 w 1575"/>
              <a:gd name="T29" fmla="*/ 1497 h 1575"/>
              <a:gd name="T30" fmla="*/ 984 w 1575"/>
              <a:gd name="T31" fmla="*/ 1550 h 1575"/>
              <a:gd name="T32" fmla="*/ 828 w 1575"/>
              <a:gd name="T33" fmla="*/ 1574 h 1575"/>
              <a:gd name="T34" fmla="*/ 746 w 1575"/>
              <a:gd name="T35" fmla="*/ 1574 h 1575"/>
              <a:gd name="T36" fmla="*/ 591 w 1575"/>
              <a:gd name="T37" fmla="*/ 1550 h 1575"/>
              <a:gd name="T38" fmla="*/ 446 w 1575"/>
              <a:gd name="T39" fmla="*/ 1497 h 1575"/>
              <a:gd name="T40" fmla="*/ 316 w 1575"/>
              <a:gd name="T41" fmla="*/ 1419 h 1575"/>
              <a:gd name="T42" fmla="*/ 205 w 1575"/>
              <a:gd name="T43" fmla="*/ 1317 h 1575"/>
              <a:gd name="T44" fmla="*/ 114 w 1575"/>
              <a:gd name="T45" fmla="*/ 1196 h 1575"/>
              <a:gd name="T46" fmla="*/ 48 w 1575"/>
              <a:gd name="T47" fmla="*/ 1059 h 1575"/>
              <a:gd name="T48" fmla="*/ 9 w 1575"/>
              <a:gd name="T49" fmla="*/ 907 h 1575"/>
              <a:gd name="T50" fmla="*/ 0 w 1575"/>
              <a:gd name="T51" fmla="*/ 788 h 1575"/>
              <a:gd name="T52" fmla="*/ 9 w 1575"/>
              <a:gd name="T53" fmla="*/ 668 h 1575"/>
              <a:gd name="T54" fmla="*/ 48 w 1575"/>
              <a:gd name="T55" fmla="*/ 517 h 1575"/>
              <a:gd name="T56" fmla="*/ 114 w 1575"/>
              <a:gd name="T57" fmla="*/ 379 h 1575"/>
              <a:gd name="T58" fmla="*/ 205 w 1575"/>
              <a:gd name="T59" fmla="*/ 258 h 1575"/>
              <a:gd name="T60" fmla="*/ 316 w 1575"/>
              <a:gd name="T61" fmla="*/ 157 h 1575"/>
              <a:gd name="T62" fmla="*/ 446 w 1575"/>
              <a:gd name="T63" fmla="*/ 78 h 1575"/>
              <a:gd name="T64" fmla="*/ 591 w 1575"/>
              <a:gd name="T65" fmla="*/ 25 h 1575"/>
              <a:gd name="T66" fmla="*/ 746 w 1575"/>
              <a:gd name="T67" fmla="*/ 1 h 1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75" h="1575">
                <a:moveTo>
                  <a:pt x="787" y="0"/>
                </a:moveTo>
                <a:lnTo>
                  <a:pt x="828" y="1"/>
                </a:lnTo>
                <a:lnTo>
                  <a:pt x="907" y="9"/>
                </a:lnTo>
                <a:lnTo>
                  <a:pt x="984" y="25"/>
                </a:lnTo>
                <a:lnTo>
                  <a:pt x="1058" y="48"/>
                </a:lnTo>
                <a:lnTo>
                  <a:pt x="1129" y="78"/>
                </a:lnTo>
                <a:lnTo>
                  <a:pt x="1196" y="114"/>
                </a:lnTo>
                <a:lnTo>
                  <a:pt x="1258" y="157"/>
                </a:lnTo>
                <a:lnTo>
                  <a:pt x="1317" y="205"/>
                </a:lnTo>
                <a:lnTo>
                  <a:pt x="1370" y="258"/>
                </a:lnTo>
                <a:lnTo>
                  <a:pt x="1418" y="316"/>
                </a:lnTo>
                <a:lnTo>
                  <a:pt x="1461" y="379"/>
                </a:lnTo>
                <a:lnTo>
                  <a:pt x="1497" y="446"/>
                </a:lnTo>
                <a:lnTo>
                  <a:pt x="1527" y="517"/>
                </a:lnTo>
                <a:lnTo>
                  <a:pt x="1550" y="591"/>
                </a:lnTo>
                <a:lnTo>
                  <a:pt x="1566" y="668"/>
                </a:lnTo>
                <a:lnTo>
                  <a:pt x="1573" y="747"/>
                </a:lnTo>
                <a:lnTo>
                  <a:pt x="1575" y="788"/>
                </a:lnTo>
                <a:lnTo>
                  <a:pt x="1573" y="828"/>
                </a:lnTo>
                <a:lnTo>
                  <a:pt x="1566" y="907"/>
                </a:lnTo>
                <a:lnTo>
                  <a:pt x="1550" y="984"/>
                </a:lnTo>
                <a:lnTo>
                  <a:pt x="1527" y="1059"/>
                </a:lnTo>
                <a:lnTo>
                  <a:pt x="1497" y="1129"/>
                </a:lnTo>
                <a:lnTo>
                  <a:pt x="1461" y="1196"/>
                </a:lnTo>
                <a:lnTo>
                  <a:pt x="1418" y="1259"/>
                </a:lnTo>
                <a:lnTo>
                  <a:pt x="1370" y="1317"/>
                </a:lnTo>
                <a:lnTo>
                  <a:pt x="1317" y="1370"/>
                </a:lnTo>
                <a:lnTo>
                  <a:pt x="1258" y="1419"/>
                </a:lnTo>
                <a:lnTo>
                  <a:pt x="1196" y="1461"/>
                </a:lnTo>
                <a:lnTo>
                  <a:pt x="1129" y="1497"/>
                </a:lnTo>
                <a:lnTo>
                  <a:pt x="1058" y="1527"/>
                </a:lnTo>
                <a:lnTo>
                  <a:pt x="984" y="1550"/>
                </a:lnTo>
                <a:lnTo>
                  <a:pt x="907" y="1566"/>
                </a:lnTo>
                <a:lnTo>
                  <a:pt x="828" y="1574"/>
                </a:lnTo>
                <a:lnTo>
                  <a:pt x="787" y="1575"/>
                </a:lnTo>
                <a:lnTo>
                  <a:pt x="746" y="1574"/>
                </a:lnTo>
                <a:lnTo>
                  <a:pt x="667" y="1566"/>
                </a:lnTo>
                <a:lnTo>
                  <a:pt x="591" y="1550"/>
                </a:lnTo>
                <a:lnTo>
                  <a:pt x="516" y="1527"/>
                </a:lnTo>
                <a:lnTo>
                  <a:pt x="446" y="1497"/>
                </a:lnTo>
                <a:lnTo>
                  <a:pt x="378" y="1461"/>
                </a:lnTo>
                <a:lnTo>
                  <a:pt x="316" y="1419"/>
                </a:lnTo>
                <a:lnTo>
                  <a:pt x="258" y="1370"/>
                </a:lnTo>
                <a:lnTo>
                  <a:pt x="205" y="1317"/>
                </a:lnTo>
                <a:lnTo>
                  <a:pt x="155" y="1259"/>
                </a:lnTo>
                <a:lnTo>
                  <a:pt x="114" y="1196"/>
                </a:lnTo>
                <a:lnTo>
                  <a:pt x="78" y="1129"/>
                </a:lnTo>
                <a:lnTo>
                  <a:pt x="48" y="1059"/>
                </a:lnTo>
                <a:lnTo>
                  <a:pt x="25" y="984"/>
                </a:lnTo>
                <a:lnTo>
                  <a:pt x="9" y="907"/>
                </a:lnTo>
                <a:lnTo>
                  <a:pt x="0" y="828"/>
                </a:lnTo>
                <a:lnTo>
                  <a:pt x="0" y="788"/>
                </a:lnTo>
                <a:lnTo>
                  <a:pt x="0" y="747"/>
                </a:lnTo>
                <a:lnTo>
                  <a:pt x="9" y="668"/>
                </a:lnTo>
                <a:lnTo>
                  <a:pt x="25" y="591"/>
                </a:lnTo>
                <a:lnTo>
                  <a:pt x="48" y="517"/>
                </a:lnTo>
                <a:lnTo>
                  <a:pt x="78" y="446"/>
                </a:lnTo>
                <a:lnTo>
                  <a:pt x="114" y="379"/>
                </a:lnTo>
                <a:lnTo>
                  <a:pt x="155" y="316"/>
                </a:lnTo>
                <a:lnTo>
                  <a:pt x="205" y="258"/>
                </a:lnTo>
                <a:lnTo>
                  <a:pt x="258" y="205"/>
                </a:lnTo>
                <a:lnTo>
                  <a:pt x="316" y="157"/>
                </a:lnTo>
                <a:lnTo>
                  <a:pt x="378" y="114"/>
                </a:lnTo>
                <a:lnTo>
                  <a:pt x="446" y="78"/>
                </a:lnTo>
                <a:lnTo>
                  <a:pt x="516" y="48"/>
                </a:lnTo>
                <a:lnTo>
                  <a:pt x="591" y="25"/>
                </a:lnTo>
                <a:lnTo>
                  <a:pt x="667" y="9"/>
                </a:lnTo>
                <a:lnTo>
                  <a:pt x="746" y="1"/>
                </a:lnTo>
                <a:lnTo>
                  <a:pt x="787" y="0"/>
                </a:lnTo>
                <a:close/>
              </a:path>
            </a:pathLst>
          </a:custGeom>
          <a:solidFill>
            <a:sysClr val="window" lastClr="FFFFFF"/>
          </a:solidFill>
          <a:ln w="127000">
            <a:solidFill>
              <a:srgbClr val="8D44AD"/>
            </a:solidFill>
            <a:round/>
            <a:headEnd/>
            <a:tailEnd/>
          </a:ln>
          <a:effectLst>
            <a:outerShdw blurRad="76200" dir="13500000" sy="23000" kx="1200000" algn="br" rotWithShape="0">
              <a:prstClr val="black">
                <a:alpha val="20000"/>
              </a:prstClr>
            </a:outerShdw>
          </a:effectLst>
        </p:spPr>
        <p:txBody>
          <a:bodyPr vert="horz" wrap="square" lIns="0" tIns="0" rIns="0" bIns="0" numCol="1" anchor="ctr" anchorCtr="0" compatLnSpc="1">
            <a:prstTxWarp prst="textNoShape">
              <a:avLst/>
            </a:prstTxWarp>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ar-SA" b="1" kern="0" dirty="0">
                <a:solidFill>
                  <a:srgbClr val="8D44AD"/>
                </a:solidFill>
                <a:latin typeface="29LT Bukra Lt" panose="00000400000000000000" pitchFamily="50" charset="-78"/>
                <a:cs typeface="29LT Bukra Lt" panose="00000400000000000000" pitchFamily="50" charset="-78"/>
              </a:rPr>
              <a:t>مبادرة</a:t>
            </a:r>
            <a:endParaRPr kumimoji="0" lang="en-US" b="1" i="0" u="none" strike="noStrike" kern="0" cap="none" spc="0" normalizeH="0" baseline="0" noProof="0" dirty="0">
              <a:ln>
                <a:noFill/>
              </a:ln>
              <a:solidFill>
                <a:srgbClr val="8D44AD"/>
              </a:solidFill>
              <a:effectLst/>
              <a:uLnTx/>
              <a:uFillTx/>
              <a:latin typeface="29LT Bukra Lt" panose="00000400000000000000" pitchFamily="50" charset="-78"/>
              <a:cs typeface="29LT Bukra Lt" panose="00000400000000000000" pitchFamily="50" charset="-78"/>
            </a:endParaRPr>
          </a:p>
        </p:txBody>
      </p:sp>
      <p:sp>
        <p:nvSpPr>
          <p:cNvPr id="42" name="Freeform 187">
            <a:extLst>
              <a:ext uri="{FF2B5EF4-FFF2-40B4-BE49-F238E27FC236}">
                <a16:creationId xmlns:a16="http://schemas.microsoft.com/office/drawing/2014/main" id="{E41C30A6-9D19-437C-9F17-E11ED293651B}"/>
              </a:ext>
            </a:extLst>
          </p:cNvPr>
          <p:cNvSpPr>
            <a:spLocks/>
          </p:cNvSpPr>
          <p:nvPr/>
        </p:nvSpPr>
        <p:spPr bwMode="auto">
          <a:xfrm>
            <a:off x="1249768" y="1961252"/>
            <a:ext cx="1097280" cy="1097280"/>
          </a:xfrm>
          <a:custGeom>
            <a:avLst/>
            <a:gdLst>
              <a:gd name="T0" fmla="*/ 828 w 1575"/>
              <a:gd name="T1" fmla="*/ 1 h 1575"/>
              <a:gd name="T2" fmla="*/ 985 w 1575"/>
              <a:gd name="T3" fmla="*/ 25 h 1575"/>
              <a:gd name="T4" fmla="*/ 1129 w 1575"/>
              <a:gd name="T5" fmla="*/ 78 h 1575"/>
              <a:gd name="T6" fmla="*/ 1258 w 1575"/>
              <a:gd name="T7" fmla="*/ 157 h 1575"/>
              <a:gd name="T8" fmla="*/ 1371 w 1575"/>
              <a:gd name="T9" fmla="*/ 258 h 1575"/>
              <a:gd name="T10" fmla="*/ 1461 w 1575"/>
              <a:gd name="T11" fmla="*/ 380 h 1575"/>
              <a:gd name="T12" fmla="*/ 1528 w 1575"/>
              <a:gd name="T13" fmla="*/ 517 h 1575"/>
              <a:gd name="T14" fmla="*/ 1566 w 1575"/>
              <a:gd name="T15" fmla="*/ 668 h 1575"/>
              <a:gd name="T16" fmla="*/ 1575 w 1575"/>
              <a:gd name="T17" fmla="*/ 788 h 1575"/>
              <a:gd name="T18" fmla="*/ 1566 w 1575"/>
              <a:gd name="T19" fmla="*/ 907 h 1575"/>
              <a:gd name="T20" fmla="*/ 1528 w 1575"/>
              <a:gd name="T21" fmla="*/ 1059 h 1575"/>
              <a:gd name="T22" fmla="*/ 1461 w 1575"/>
              <a:gd name="T23" fmla="*/ 1196 h 1575"/>
              <a:gd name="T24" fmla="*/ 1371 w 1575"/>
              <a:gd name="T25" fmla="*/ 1317 h 1575"/>
              <a:gd name="T26" fmla="*/ 1258 w 1575"/>
              <a:gd name="T27" fmla="*/ 1419 h 1575"/>
              <a:gd name="T28" fmla="*/ 1129 w 1575"/>
              <a:gd name="T29" fmla="*/ 1498 h 1575"/>
              <a:gd name="T30" fmla="*/ 985 w 1575"/>
              <a:gd name="T31" fmla="*/ 1550 h 1575"/>
              <a:gd name="T32" fmla="*/ 828 w 1575"/>
              <a:gd name="T33" fmla="*/ 1575 h 1575"/>
              <a:gd name="T34" fmla="*/ 747 w 1575"/>
              <a:gd name="T35" fmla="*/ 1575 h 1575"/>
              <a:gd name="T36" fmla="*/ 591 w 1575"/>
              <a:gd name="T37" fmla="*/ 1550 h 1575"/>
              <a:gd name="T38" fmla="*/ 446 w 1575"/>
              <a:gd name="T39" fmla="*/ 1498 h 1575"/>
              <a:gd name="T40" fmla="*/ 316 w 1575"/>
              <a:gd name="T41" fmla="*/ 1419 h 1575"/>
              <a:gd name="T42" fmla="*/ 205 w 1575"/>
              <a:gd name="T43" fmla="*/ 1317 h 1575"/>
              <a:gd name="T44" fmla="*/ 114 w 1575"/>
              <a:gd name="T45" fmla="*/ 1196 h 1575"/>
              <a:gd name="T46" fmla="*/ 48 w 1575"/>
              <a:gd name="T47" fmla="*/ 1059 h 1575"/>
              <a:gd name="T48" fmla="*/ 9 w 1575"/>
              <a:gd name="T49" fmla="*/ 907 h 1575"/>
              <a:gd name="T50" fmla="*/ 0 w 1575"/>
              <a:gd name="T51" fmla="*/ 788 h 1575"/>
              <a:gd name="T52" fmla="*/ 9 w 1575"/>
              <a:gd name="T53" fmla="*/ 668 h 1575"/>
              <a:gd name="T54" fmla="*/ 48 w 1575"/>
              <a:gd name="T55" fmla="*/ 517 h 1575"/>
              <a:gd name="T56" fmla="*/ 114 w 1575"/>
              <a:gd name="T57" fmla="*/ 380 h 1575"/>
              <a:gd name="T58" fmla="*/ 205 w 1575"/>
              <a:gd name="T59" fmla="*/ 258 h 1575"/>
              <a:gd name="T60" fmla="*/ 316 w 1575"/>
              <a:gd name="T61" fmla="*/ 157 h 1575"/>
              <a:gd name="T62" fmla="*/ 446 w 1575"/>
              <a:gd name="T63" fmla="*/ 78 h 1575"/>
              <a:gd name="T64" fmla="*/ 591 w 1575"/>
              <a:gd name="T65" fmla="*/ 25 h 1575"/>
              <a:gd name="T66" fmla="*/ 747 w 1575"/>
              <a:gd name="T67" fmla="*/ 1 h 1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75" h="1575">
                <a:moveTo>
                  <a:pt x="788" y="0"/>
                </a:moveTo>
                <a:lnTo>
                  <a:pt x="828" y="1"/>
                </a:lnTo>
                <a:lnTo>
                  <a:pt x="907" y="9"/>
                </a:lnTo>
                <a:lnTo>
                  <a:pt x="985" y="25"/>
                </a:lnTo>
                <a:lnTo>
                  <a:pt x="1059" y="48"/>
                </a:lnTo>
                <a:lnTo>
                  <a:pt x="1129" y="78"/>
                </a:lnTo>
                <a:lnTo>
                  <a:pt x="1196" y="114"/>
                </a:lnTo>
                <a:lnTo>
                  <a:pt x="1258" y="157"/>
                </a:lnTo>
                <a:lnTo>
                  <a:pt x="1317" y="205"/>
                </a:lnTo>
                <a:lnTo>
                  <a:pt x="1371" y="258"/>
                </a:lnTo>
                <a:lnTo>
                  <a:pt x="1419" y="316"/>
                </a:lnTo>
                <a:lnTo>
                  <a:pt x="1461" y="380"/>
                </a:lnTo>
                <a:lnTo>
                  <a:pt x="1497" y="446"/>
                </a:lnTo>
                <a:lnTo>
                  <a:pt x="1528" y="517"/>
                </a:lnTo>
                <a:lnTo>
                  <a:pt x="1550" y="591"/>
                </a:lnTo>
                <a:lnTo>
                  <a:pt x="1566" y="668"/>
                </a:lnTo>
                <a:lnTo>
                  <a:pt x="1575" y="748"/>
                </a:lnTo>
                <a:lnTo>
                  <a:pt x="1575" y="788"/>
                </a:lnTo>
                <a:lnTo>
                  <a:pt x="1575" y="828"/>
                </a:lnTo>
                <a:lnTo>
                  <a:pt x="1566" y="907"/>
                </a:lnTo>
                <a:lnTo>
                  <a:pt x="1550" y="985"/>
                </a:lnTo>
                <a:lnTo>
                  <a:pt x="1528" y="1059"/>
                </a:lnTo>
                <a:lnTo>
                  <a:pt x="1497" y="1129"/>
                </a:lnTo>
                <a:lnTo>
                  <a:pt x="1461" y="1196"/>
                </a:lnTo>
                <a:lnTo>
                  <a:pt x="1419" y="1259"/>
                </a:lnTo>
                <a:lnTo>
                  <a:pt x="1371" y="1317"/>
                </a:lnTo>
                <a:lnTo>
                  <a:pt x="1317" y="1371"/>
                </a:lnTo>
                <a:lnTo>
                  <a:pt x="1258" y="1419"/>
                </a:lnTo>
                <a:lnTo>
                  <a:pt x="1196" y="1462"/>
                </a:lnTo>
                <a:lnTo>
                  <a:pt x="1129" y="1498"/>
                </a:lnTo>
                <a:lnTo>
                  <a:pt x="1059" y="1528"/>
                </a:lnTo>
                <a:lnTo>
                  <a:pt x="985" y="1550"/>
                </a:lnTo>
                <a:lnTo>
                  <a:pt x="907" y="1567"/>
                </a:lnTo>
                <a:lnTo>
                  <a:pt x="828" y="1575"/>
                </a:lnTo>
                <a:lnTo>
                  <a:pt x="788" y="1575"/>
                </a:lnTo>
                <a:lnTo>
                  <a:pt x="747" y="1575"/>
                </a:lnTo>
                <a:lnTo>
                  <a:pt x="667" y="1567"/>
                </a:lnTo>
                <a:lnTo>
                  <a:pt x="591" y="1550"/>
                </a:lnTo>
                <a:lnTo>
                  <a:pt x="517" y="1528"/>
                </a:lnTo>
                <a:lnTo>
                  <a:pt x="446" y="1498"/>
                </a:lnTo>
                <a:lnTo>
                  <a:pt x="380" y="1462"/>
                </a:lnTo>
                <a:lnTo>
                  <a:pt x="316" y="1419"/>
                </a:lnTo>
                <a:lnTo>
                  <a:pt x="258" y="1371"/>
                </a:lnTo>
                <a:lnTo>
                  <a:pt x="205" y="1317"/>
                </a:lnTo>
                <a:lnTo>
                  <a:pt x="157" y="1259"/>
                </a:lnTo>
                <a:lnTo>
                  <a:pt x="114" y="1196"/>
                </a:lnTo>
                <a:lnTo>
                  <a:pt x="78" y="1129"/>
                </a:lnTo>
                <a:lnTo>
                  <a:pt x="48" y="1059"/>
                </a:lnTo>
                <a:lnTo>
                  <a:pt x="25" y="985"/>
                </a:lnTo>
                <a:lnTo>
                  <a:pt x="9" y="907"/>
                </a:lnTo>
                <a:lnTo>
                  <a:pt x="1" y="828"/>
                </a:lnTo>
                <a:lnTo>
                  <a:pt x="0" y="788"/>
                </a:lnTo>
                <a:lnTo>
                  <a:pt x="1" y="748"/>
                </a:lnTo>
                <a:lnTo>
                  <a:pt x="9" y="668"/>
                </a:lnTo>
                <a:lnTo>
                  <a:pt x="25" y="591"/>
                </a:lnTo>
                <a:lnTo>
                  <a:pt x="48" y="517"/>
                </a:lnTo>
                <a:lnTo>
                  <a:pt x="78" y="446"/>
                </a:lnTo>
                <a:lnTo>
                  <a:pt x="114" y="380"/>
                </a:lnTo>
                <a:lnTo>
                  <a:pt x="157" y="316"/>
                </a:lnTo>
                <a:lnTo>
                  <a:pt x="205" y="258"/>
                </a:lnTo>
                <a:lnTo>
                  <a:pt x="258" y="205"/>
                </a:lnTo>
                <a:lnTo>
                  <a:pt x="316" y="157"/>
                </a:lnTo>
                <a:lnTo>
                  <a:pt x="380" y="114"/>
                </a:lnTo>
                <a:lnTo>
                  <a:pt x="446" y="78"/>
                </a:lnTo>
                <a:lnTo>
                  <a:pt x="517" y="48"/>
                </a:lnTo>
                <a:lnTo>
                  <a:pt x="591" y="25"/>
                </a:lnTo>
                <a:lnTo>
                  <a:pt x="667" y="9"/>
                </a:lnTo>
                <a:lnTo>
                  <a:pt x="747" y="1"/>
                </a:lnTo>
                <a:lnTo>
                  <a:pt x="788" y="0"/>
                </a:lnTo>
                <a:close/>
              </a:path>
            </a:pathLst>
          </a:custGeom>
          <a:solidFill>
            <a:srgbClr val="FFFFFF"/>
          </a:solidFill>
          <a:ln w="127000">
            <a:solidFill>
              <a:srgbClr val="2D3E50"/>
            </a:solidFill>
            <a:round/>
            <a:headEnd/>
            <a:tailEnd/>
          </a:ln>
          <a:effectLst>
            <a:outerShdw blurRad="76200" dir="13500000" sy="23000" kx="1200000" algn="br" rotWithShape="0">
              <a:prstClr val="black">
                <a:alpha val="20000"/>
              </a:prstClr>
            </a:outerShdw>
          </a:effectLst>
        </p:spPr>
        <p:txBody>
          <a:bodyPr vert="horz" wrap="square" lIns="0" tIns="0" rIns="0" bIns="0" numCol="1" anchor="ctr" anchorCtr="0" compatLnSpc="1">
            <a:prstTxWarp prst="textNoShape">
              <a:avLst/>
            </a:prstTxWarp>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ar-SA" sz="1600" b="1" kern="0" dirty="0">
                <a:solidFill>
                  <a:srgbClr val="2D3E50"/>
                </a:solidFill>
                <a:latin typeface="29LT Bukra Lt" panose="00000400000000000000" pitchFamily="50" charset="-78"/>
                <a:cs typeface="29LT Bukra Lt" panose="00000400000000000000" pitchFamily="50" charset="-78"/>
              </a:rPr>
              <a:t>تخطيط وتنفيذ</a:t>
            </a:r>
            <a:endParaRPr lang="en-US" sz="1600" b="1" kern="0" dirty="0">
              <a:solidFill>
                <a:srgbClr val="2D3E50"/>
              </a:solidFill>
              <a:latin typeface="29LT Bukra Lt" panose="00000400000000000000" pitchFamily="50" charset="-78"/>
              <a:cs typeface="29LT Bukra Lt" panose="00000400000000000000" pitchFamily="50" charset="-78"/>
            </a:endParaRPr>
          </a:p>
        </p:txBody>
      </p:sp>
      <p:sp>
        <p:nvSpPr>
          <p:cNvPr id="43" name="TextBox 142">
            <a:extLst>
              <a:ext uri="{FF2B5EF4-FFF2-40B4-BE49-F238E27FC236}">
                <a16:creationId xmlns:a16="http://schemas.microsoft.com/office/drawing/2014/main" id="{883327C2-0CEE-4D84-A305-553682F96E49}"/>
              </a:ext>
            </a:extLst>
          </p:cNvPr>
          <p:cNvSpPr txBox="1"/>
          <p:nvPr/>
        </p:nvSpPr>
        <p:spPr>
          <a:xfrm>
            <a:off x="4286103" y="849781"/>
            <a:ext cx="2151406" cy="954107"/>
          </a:xfrm>
          <a:prstGeom prst="rect">
            <a:avLst/>
          </a:prstGeom>
          <a:noFill/>
          <a:ln>
            <a:solidFill>
              <a:srgbClr val="297FB8"/>
            </a:solidFill>
          </a:ln>
        </p:spPr>
        <p:txBody>
          <a:bodyPr wrap="square" rtlCol="0">
            <a:spAutoFit/>
          </a:bodyPr>
          <a:lstStyle/>
          <a:p>
            <a:pPr algn="ctr" defTabSz="914354">
              <a:defRPr/>
            </a:pPr>
            <a:r>
              <a:rPr lang="ar-SA" sz="1400" dirty="0">
                <a:cs typeface="AL-Mohanad Bold" pitchFamily="2" charset="-78"/>
              </a:rPr>
              <a:t>بعد وضوح الفكرة، تخرج حولها مجموعة من الأفكار تسبح في فلكها وتدور حولها بضبابية في البداية، ثم بعلاقات واضحة بين هذه الأفكار</a:t>
            </a:r>
            <a:endParaRPr lang="en-US" sz="1400" dirty="0">
              <a:solidFill>
                <a:srgbClr val="7E8C8D"/>
              </a:solidFill>
              <a:latin typeface="Open Sans" panose="020B0606030504020204" pitchFamily="34" charset="0"/>
              <a:ea typeface="Open Sans" panose="020B0606030504020204" pitchFamily="34" charset="0"/>
              <a:cs typeface="AL-Mohanad Bold" pitchFamily="2" charset="-78"/>
            </a:endParaRPr>
          </a:p>
        </p:txBody>
      </p:sp>
      <p:sp>
        <p:nvSpPr>
          <p:cNvPr id="44" name="TextBox 148">
            <a:extLst>
              <a:ext uri="{FF2B5EF4-FFF2-40B4-BE49-F238E27FC236}">
                <a16:creationId xmlns:a16="http://schemas.microsoft.com/office/drawing/2014/main" id="{34031D64-97A1-4B74-8E47-6FE5D1628D01}"/>
              </a:ext>
            </a:extLst>
          </p:cNvPr>
          <p:cNvSpPr txBox="1"/>
          <p:nvPr/>
        </p:nvSpPr>
        <p:spPr>
          <a:xfrm>
            <a:off x="2515518" y="4925508"/>
            <a:ext cx="1883486" cy="1169551"/>
          </a:xfrm>
          <a:prstGeom prst="rect">
            <a:avLst/>
          </a:prstGeom>
          <a:noFill/>
          <a:ln>
            <a:solidFill>
              <a:srgbClr val="8D44AD"/>
            </a:solidFill>
          </a:ln>
        </p:spPr>
        <p:txBody>
          <a:bodyPr wrap="square" rtlCol="0">
            <a:spAutoFit/>
          </a:bodyPr>
          <a:lstStyle/>
          <a:p>
            <a:pPr algn="ctr" defTabSz="914354" rtl="0">
              <a:defRPr/>
            </a:pPr>
            <a:r>
              <a:rPr lang="ar-SA" sz="1400" dirty="0">
                <a:cs typeface="AL-Mohanad Bold" pitchFamily="2" charset="-78"/>
              </a:rPr>
              <a:t>الفكرة الموسعة ذات قابلية عالية لتتحول إلى مبادرة ولا تتحول الفكرة إلى مبادرة إلا إذا كتبت واتخذ القرار ووجدت العزيمة لتنفيذها</a:t>
            </a:r>
            <a:endParaRPr lang="en-US" sz="1400" dirty="0">
              <a:solidFill>
                <a:srgbClr val="7E8C8D"/>
              </a:solidFill>
              <a:latin typeface="Open Sans" panose="020B0606030504020204" pitchFamily="34" charset="0"/>
              <a:ea typeface="Open Sans" panose="020B0606030504020204" pitchFamily="34" charset="0"/>
              <a:cs typeface="AL-Mohanad Bold" pitchFamily="2" charset="-78"/>
            </a:endParaRPr>
          </a:p>
        </p:txBody>
      </p:sp>
      <p:sp>
        <p:nvSpPr>
          <p:cNvPr id="45" name="TextBox 142">
            <a:extLst>
              <a:ext uri="{FF2B5EF4-FFF2-40B4-BE49-F238E27FC236}">
                <a16:creationId xmlns:a16="http://schemas.microsoft.com/office/drawing/2014/main" id="{CF87440D-A1BF-42D8-AEED-D98EF601CABA}"/>
              </a:ext>
            </a:extLst>
          </p:cNvPr>
          <p:cNvSpPr txBox="1"/>
          <p:nvPr/>
        </p:nvSpPr>
        <p:spPr>
          <a:xfrm>
            <a:off x="750008" y="840802"/>
            <a:ext cx="2151406" cy="954107"/>
          </a:xfrm>
          <a:prstGeom prst="rect">
            <a:avLst/>
          </a:prstGeom>
          <a:noFill/>
          <a:ln>
            <a:solidFill>
              <a:srgbClr val="2D3E50"/>
            </a:solidFill>
          </a:ln>
        </p:spPr>
        <p:txBody>
          <a:bodyPr wrap="square" rtlCol="0">
            <a:spAutoFit/>
          </a:bodyPr>
          <a:lstStyle/>
          <a:p>
            <a:pPr algn="ctr" defTabSz="914354">
              <a:defRPr/>
            </a:pPr>
            <a:r>
              <a:rPr lang="ar-SA" sz="1400" dirty="0">
                <a:cs typeface="AL-Mohanad Bold" pitchFamily="2" charset="-78"/>
              </a:rPr>
              <a:t>بعد وجود العزيمة واتخاذ القرار في البدء ببناء المبادرة وتنفيذها يتم تحديد خطوات العمل ومراحله من التخطيط إلى التنفيذ</a:t>
            </a:r>
            <a:endParaRPr lang="en-US" sz="1400" dirty="0">
              <a:solidFill>
                <a:srgbClr val="7E8C8D"/>
              </a:solidFill>
              <a:latin typeface="Open Sans" panose="020B0606030504020204" pitchFamily="34" charset="0"/>
              <a:ea typeface="Open Sans" panose="020B0606030504020204" pitchFamily="34" charset="0"/>
              <a:cs typeface="AL-Mohanad Bold" pitchFamily="2" charset="-78"/>
            </a:endParaRPr>
          </a:p>
        </p:txBody>
      </p:sp>
      <p:sp>
        <p:nvSpPr>
          <p:cNvPr id="46" name="عنوان 3">
            <a:extLst>
              <a:ext uri="{FF2B5EF4-FFF2-40B4-BE49-F238E27FC236}">
                <a16:creationId xmlns:a16="http://schemas.microsoft.com/office/drawing/2014/main" id="{695C3246-3A66-447D-895D-ED046E630210}"/>
              </a:ext>
            </a:extLst>
          </p:cNvPr>
          <p:cNvSpPr txBox="1">
            <a:spLocks/>
          </p:cNvSpPr>
          <p:nvPr/>
        </p:nvSpPr>
        <p:spPr>
          <a:xfrm>
            <a:off x="2627871" y="144088"/>
            <a:ext cx="7339199" cy="532044"/>
          </a:xfrm>
          <a:prstGeom prst="rect">
            <a:avLst/>
          </a:prstGeom>
          <a:solidFill>
            <a:schemeClr val="bg1">
              <a:lumMod val="65000"/>
            </a:schemeClr>
          </a:solidFill>
          <a:ln>
            <a:solidFill>
              <a:srgbClr val="58C3CD"/>
            </a:solidFill>
          </a:ln>
        </p:spPr>
        <p:txBody>
          <a:bodyPr/>
          <a:lstStyle>
            <a:lvl1pPr algn="r" defTabSz="914400" rtl="1" eaLnBrk="1" latinLnBrk="0" hangingPunct="1">
              <a:lnSpc>
                <a:spcPct val="150000"/>
              </a:lnSpc>
              <a:spcBef>
                <a:spcPct val="0"/>
              </a:spcBef>
              <a:buNone/>
              <a:defRPr sz="1800" kern="1200">
                <a:solidFill>
                  <a:srgbClr val="184B8E"/>
                </a:solidFill>
                <a:latin typeface="29LT Bukra" panose="00000800000000000000" pitchFamily="50" charset="-78"/>
                <a:ea typeface="+mj-ea"/>
                <a:cs typeface="29LT Bukra" panose="00000800000000000000" pitchFamily="50" charset="-78"/>
              </a:defRPr>
            </a:lvl1pPr>
          </a:lstStyle>
          <a:p>
            <a:pPr algn="ctr"/>
            <a:r>
              <a:rPr lang="ar-SA" dirty="0">
                <a:solidFill>
                  <a:schemeClr val="bg1"/>
                </a:solidFill>
                <a:latin typeface="29LT Bukra Lt" panose="00000400000000000000" pitchFamily="50" charset="-78"/>
                <a:cs typeface="29LT Bukra Lt" panose="00000400000000000000" pitchFamily="50" charset="-78"/>
              </a:rPr>
              <a:t>مراحل تحويل الفكرة إلى مبادرة</a:t>
            </a:r>
            <a:endParaRPr lang="ar-SA" dirty="0">
              <a:solidFill>
                <a:srgbClr val="FF0000"/>
              </a:solidFill>
              <a:latin typeface="29LT Bukra Lt" panose="00000400000000000000" pitchFamily="50" charset="-78"/>
              <a:cs typeface="29LT Bukra Lt" panose="00000400000000000000" pitchFamily="50" charset="-78"/>
            </a:endParaRPr>
          </a:p>
        </p:txBody>
      </p:sp>
    </p:spTree>
    <p:extLst>
      <p:ext uri="{BB962C8B-B14F-4D97-AF65-F5344CB8AC3E}">
        <p14:creationId xmlns:p14="http://schemas.microsoft.com/office/powerpoint/2010/main" val="1762060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مستطيل 44">
            <a:extLst>
              <a:ext uri="{FF2B5EF4-FFF2-40B4-BE49-F238E27FC236}">
                <a16:creationId xmlns:a16="http://schemas.microsoft.com/office/drawing/2014/main" id="{E77AFD16-198B-460F-918C-2F71721F97D0}"/>
              </a:ext>
            </a:extLst>
          </p:cNvPr>
          <p:cNvSpPr/>
          <p:nvPr/>
        </p:nvSpPr>
        <p:spPr>
          <a:xfrm>
            <a:off x="3174" y="2162174"/>
            <a:ext cx="12188826" cy="2173851"/>
          </a:xfrm>
          <a:prstGeom prst="rect">
            <a:avLst/>
          </a:prstGeom>
          <a:solidFill>
            <a:srgbClr val="30727E"/>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defTabSz="412626"/>
            <a:endParaRPr lang="ar-SA" sz="1250">
              <a:solidFill>
                <a:schemeClr val="bg1"/>
              </a:solidFill>
              <a:latin typeface="Calibri" panose="020F0502020204030204"/>
              <a:cs typeface="Arial" panose="020B0604020202020204" pitchFamily="34" charset="0"/>
            </a:endParaRPr>
          </a:p>
        </p:txBody>
      </p:sp>
      <p:sp>
        <p:nvSpPr>
          <p:cNvPr id="46" name="مستطيل 45">
            <a:extLst>
              <a:ext uri="{FF2B5EF4-FFF2-40B4-BE49-F238E27FC236}">
                <a16:creationId xmlns:a16="http://schemas.microsoft.com/office/drawing/2014/main" id="{CF08A162-2F79-4434-9DBB-5CDCE1539023}"/>
              </a:ext>
            </a:extLst>
          </p:cNvPr>
          <p:cNvSpPr/>
          <p:nvPr/>
        </p:nvSpPr>
        <p:spPr>
          <a:xfrm>
            <a:off x="3174" y="1876424"/>
            <a:ext cx="12188826" cy="190501"/>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defTabSz="412626"/>
            <a:endParaRPr lang="ar-SA" sz="1250">
              <a:solidFill>
                <a:schemeClr val="bg1"/>
              </a:solidFill>
              <a:latin typeface="Calibri" panose="020F0502020204030204"/>
              <a:cs typeface="Arial" panose="020B0604020202020204" pitchFamily="34" charset="0"/>
            </a:endParaRPr>
          </a:p>
        </p:txBody>
      </p:sp>
      <p:sp>
        <p:nvSpPr>
          <p:cNvPr id="47" name="مستطيل 46">
            <a:extLst>
              <a:ext uri="{FF2B5EF4-FFF2-40B4-BE49-F238E27FC236}">
                <a16:creationId xmlns:a16="http://schemas.microsoft.com/office/drawing/2014/main" id="{1C18E37C-5212-439A-8300-4601737B5BF5}"/>
              </a:ext>
            </a:extLst>
          </p:cNvPr>
          <p:cNvSpPr/>
          <p:nvPr/>
        </p:nvSpPr>
        <p:spPr>
          <a:xfrm>
            <a:off x="0" y="4431274"/>
            <a:ext cx="12188826" cy="190501"/>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defTabSz="412626"/>
            <a:endParaRPr lang="ar-SA" sz="1250">
              <a:solidFill>
                <a:schemeClr val="bg1"/>
              </a:solidFill>
              <a:latin typeface="Calibri" panose="020F0502020204030204"/>
              <a:cs typeface="Arial" panose="020B0604020202020204" pitchFamily="34" charset="0"/>
            </a:endParaRPr>
          </a:p>
        </p:txBody>
      </p:sp>
      <p:sp>
        <p:nvSpPr>
          <p:cNvPr id="29" name="عنوان 3">
            <a:extLst>
              <a:ext uri="{FF2B5EF4-FFF2-40B4-BE49-F238E27FC236}">
                <a16:creationId xmlns:a16="http://schemas.microsoft.com/office/drawing/2014/main" id="{396D6AE1-810C-4785-B723-58436D13C449}"/>
              </a:ext>
            </a:extLst>
          </p:cNvPr>
          <p:cNvSpPr>
            <a:spLocks noGrp="1"/>
          </p:cNvSpPr>
          <p:nvPr>
            <p:ph type="title" idx="4294967295"/>
          </p:nvPr>
        </p:nvSpPr>
        <p:spPr>
          <a:xfrm>
            <a:off x="2154184" y="2809438"/>
            <a:ext cx="8289227" cy="532044"/>
          </a:xfrm>
          <a:prstGeom prst="rect">
            <a:avLst/>
          </a:prstGeom>
          <a:noFill/>
          <a:ln>
            <a:noFill/>
          </a:ln>
        </p:spPr>
        <p:txBody>
          <a:bodyPr/>
          <a:lstStyle/>
          <a:p>
            <a:pPr algn="ctr"/>
            <a:r>
              <a:rPr lang="ar-SA" dirty="0">
                <a:solidFill>
                  <a:schemeClr val="bg1"/>
                </a:solidFill>
                <a:latin typeface="29LT Bukra Lt" panose="00000400000000000000" pitchFamily="50" charset="-78"/>
                <a:cs typeface="29LT Bukra Lt" panose="00000400000000000000" pitchFamily="50" charset="-78"/>
              </a:rPr>
              <a:t>مراحل تحويل الفكرة إلى مبادرة باستخدام نموذج  التفكير التصميمي</a:t>
            </a:r>
            <a:endParaRPr lang="ar-SA" dirty="0">
              <a:solidFill>
                <a:srgbClr val="FF0000"/>
              </a:solidFill>
              <a:latin typeface="29LT Bukra Lt" panose="00000400000000000000" pitchFamily="50" charset="-78"/>
              <a:cs typeface="29LT Bukra Lt" panose="00000400000000000000" pitchFamily="50" charset="-78"/>
            </a:endParaRPr>
          </a:p>
        </p:txBody>
      </p:sp>
    </p:spTree>
    <p:extLst>
      <p:ext uri="{BB962C8B-B14F-4D97-AF65-F5344CB8AC3E}">
        <p14:creationId xmlns:p14="http://schemas.microsoft.com/office/powerpoint/2010/main" val="606697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مستطيل 11">
            <a:extLst>
              <a:ext uri="{FF2B5EF4-FFF2-40B4-BE49-F238E27FC236}">
                <a16:creationId xmlns:a16="http://schemas.microsoft.com/office/drawing/2014/main" id="{19666A3F-46AB-4CAF-95A2-70298F604BFD}"/>
              </a:ext>
            </a:extLst>
          </p:cNvPr>
          <p:cNvSpPr/>
          <p:nvPr/>
        </p:nvSpPr>
        <p:spPr>
          <a:xfrm>
            <a:off x="386543" y="899604"/>
            <a:ext cx="8355589" cy="947857"/>
          </a:xfrm>
          <a:prstGeom prst="rect">
            <a:avLst/>
          </a:prstGeom>
          <a:noFill/>
          <a:ln w="28575">
            <a:solidFill>
              <a:srgbClr val="58C3CD"/>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177800" algn="just" fontAlgn="base"/>
            <a:endParaRPr lang="ar-SA" sz="1400" dirty="0">
              <a:solidFill>
                <a:schemeClr val="tx1"/>
              </a:solidFill>
              <a:latin typeface="din_regular"/>
              <a:cs typeface="AL-Mohanad Bold" pitchFamily="2" charset="-78"/>
            </a:endParaRPr>
          </a:p>
        </p:txBody>
      </p:sp>
      <p:sp>
        <p:nvSpPr>
          <p:cNvPr id="13" name="Rectangle: Rounded Corners 14">
            <a:extLst>
              <a:ext uri="{FF2B5EF4-FFF2-40B4-BE49-F238E27FC236}">
                <a16:creationId xmlns:a16="http://schemas.microsoft.com/office/drawing/2014/main" id="{C83D5BDB-C83B-45D4-8296-EF898414FB95}"/>
              </a:ext>
            </a:extLst>
          </p:cNvPr>
          <p:cNvSpPr/>
          <p:nvPr/>
        </p:nvSpPr>
        <p:spPr>
          <a:xfrm>
            <a:off x="9026322" y="897940"/>
            <a:ext cx="2286383" cy="497872"/>
          </a:xfrm>
          <a:prstGeom prst="roundRect">
            <a:avLst/>
          </a:prstGeom>
          <a:solidFill>
            <a:srgbClr val="30727E"/>
          </a:solidFill>
          <a:ln>
            <a:solidFill>
              <a:srgbClr val="58C3CD"/>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lang="ar-SA" sz="1400" b="1" dirty="0">
                <a:solidFill>
                  <a:schemeClr val="bg1"/>
                </a:solidFill>
                <a:latin typeface="29LT Bukra Lt" panose="00000400000000000000" pitchFamily="50" charset="-78"/>
                <a:cs typeface="29LT Bukra Lt" panose="00000400000000000000" pitchFamily="50" charset="-78"/>
              </a:rPr>
              <a:t>التعاطف</a:t>
            </a:r>
            <a:endParaRPr lang="ar-SA" sz="1400" dirty="0">
              <a:solidFill>
                <a:schemeClr val="bg1"/>
              </a:solidFill>
              <a:latin typeface="29LT Bukra Lt" panose="00000400000000000000" pitchFamily="50" charset="-78"/>
              <a:cs typeface="29LT Bukra Lt" panose="00000400000000000000" pitchFamily="50" charset="-78"/>
            </a:endParaRPr>
          </a:p>
        </p:txBody>
      </p:sp>
      <p:sp>
        <p:nvSpPr>
          <p:cNvPr id="14" name="سهم إلى اليسار 1">
            <a:extLst>
              <a:ext uri="{FF2B5EF4-FFF2-40B4-BE49-F238E27FC236}">
                <a16:creationId xmlns:a16="http://schemas.microsoft.com/office/drawing/2014/main" id="{5507438A-C6B1-4D76-B51E-155581A7F888}"/>
              </a:ext>
            </a:extLst>
          </p:cNvPr>
          <p:cNvSpPr/>
          <p:nvPr/>
        </p:nvSpPr>
        <p:spPr>
          <a:xfrm>
            <a:off x="8764759" y="927436"/>
            <a:ext cx="216309" cy="442452"/>
          </a:xfrm>
          <a:prstGeom prst="leftArrow">
            <a:avLst/>
          </a:prstGeom>
          <a:solidFill>
            <a:srgbClr val="30727E"/>
          </a:solidFill>
          <a:ln>
            <a:solidFill>
              <a:srgbClr val="008679"/>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Oval 11">
            <a:extLst>
              <a:ext uri="{FF2B5EF4-FFF2-40B4-BE49-F238E27FC236}">
                <a16:creationId xmlns:a16="http://schemas.microsoft.com/office/drawing/2014/main" id="{B9B72C41-6343-4818-936A-454C5E4ED3EF}"/>
              </a:ext>
            </a:extLst>
          </p:cNvPr>
          <p:cNvSpPr/>
          <p:nvPr/>
        </p:nvSpPr>
        <p:spPr>
          <a:xfrm>
            <a:off x="11418758" y="869947"/>
            <a:ext cx="578882" cy="528939"/>
          </a:xfrm>
          <a:prstGeom prst="ellipse">
            <a:avLst/>
          </a:prstGeom>
          <a:solidFill>
            <a:srgbClr val="385DA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001">
            <a:schemeClr val="dk2"/>
          </a:fillRef>
          <a:effectRef idx="0">
            <a:schemeClr val="accent1"/>
          </a:effectRef>
          <a:fontRef idx="minor">
            <a:schemeClr val="lt1"/>
          </a:fontRef>
        </p:style>
        <p:txBody>
          <a:bodyPr rtlCol="1" anchor="ctr"/>
          <a:lstStyle/>
          <a:p>
            <a:pPr algn="ctr" rtl="1">
              <a:defRPr/>
            </a:pP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rPr>
              <a:t>1</a:t>
            </a:r>
            <a:endParaRPr lang="ar-QA"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6" name="مستطيل 15">
            <a:extLst>
              <a:ext uri="{FF2B5EF4-FFF2-40B4-BE49-F238E27FC236}">
                <a16:creationId xmlns:a16="http://schemas.microsoft.com/office/drawing/2014/main" id="{9AC75D7B-F7A4-41E7-AC01-A19F1D54778F}"/>
              </a:ext>
            </a:extLst>
          </p:cNvPr>
          <p:cNvSpPr/>
          <p:nvPr/>
        </p:nvSpPr>
        <p:spPr>
          <a:xfrm>
            <a:off x="401216" y="2031236"/>
            <a:ext cx="8355589" cy="665312"/>
          </a:xfrm>
          <a:prstGeom prst="rect">
            <a:avLst/>
          </a:prstGeom>
          <a:noFill/>
          <a:ln w="28575">
            <a:solidFill>
              <a:srgbClr val="58C3CD"/>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fontAlgn="base"/>
            <a:endParaRPr lang="ar-SA" sz="1400" dirty="0">
              <a:solidFill>
                <a:schemeClr val="tx1"/>
              </a:solidFill>
              <a:latin typeface="din_regular"/>
              <a:cs typeface="AL-Mohanad Bold" pitchFamily="2" charset="-78"/>
            </a:endParaRPr>
          </a:p>
        </p:txBody>
      </p:sp>
      <p:sp>
        <p:nvSpPr>
          <p:cNvPr id="17" name="Rectangle: Rounded Corners 14">
            <a:extLst>
              <a:ext uri="{FF2B5EF4-FFF2-40B4-BE49-F238E27FC236}">
                <a16:creationId xmlns:a16="http://schemas.microsoft.com/office/drawing/2014/main" id="{50598F78-E938-475D-A787-D1F94B78CFFF}"/>
              </a:ext>
            </a:extLst>
          </p:cNvPr>
          <p:cNvSpPr/>
          <p:nvPr/>
        </p:nvSpPr>
        <p:spPr>
          <a:xfrm>
            <a:off x="9040995" y="2029571"/>
            <a:ext cx="2286383" cy="497872"/>
          </a:xfrm>
          <a:prstGeom prst="roundRect">
            <a:avLst/>
          </a:prstGeom>
          <a:solidFill>
            <a:srgbClr val="30727E"/>
          </a:solidFill>
          <a:ln>
            <a:solidFill>
              <a:srgbClr val="58C3CD"/>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lang="ar-SA" sz="1400" b="1" dirty="0">
                <a:solidFill>
                  <a:schemeClr val="bg1"/>
                </a:solidFill>
                <a:latin typeface="29LT Bukra Lt" panose="00000400000000000000" pitchFamily="50" charset="-78"/>
                <a:cs typeface="29LT Bukra Lt" panose="00000400000000000000" pitchFamily="50" charset="-78"/>
              </a:rPr>
              <a:t>تعريف </a:t>
            </a:r>
            <a:r>
              <a:rPr lang="ar-SA" sz="1200" b="1" dirty="0">
                <a:solidFill>
                  <a:schemeClr val="bg1"/>
                </a:solidFill>
                <a:latin typeface="29LT Bukra Lt" panose="00000400000000000000" pitchFamily="50" charset="-78"/>
                <a:cs typeface="29LT Bukra Lt" panose="00000400000000000000" pitchFamily="50" charset="-78"/>
              </a:rPr>
              <a:t>(الفكرة )</a:t>
            </a:r>
            <a:endParaRPr lang="ar-SA" sz="1400" b="1" dirty="0">
              <a:solidFill>
                <a:schemeClr val="bg1"/>
              </a:solidFill>
              <a:latin typeface="29LT Bukra Lt" panose="00000400000000000000" pitchFamily="50" charset="-78"/>
              <a:cs typeface="29LT Bukra Lt" panose="00000400000000000000" pitchFamily="50" charset="-78"/>
            </a:endParaRPr>
          </a:p>
        </p:txBody>
      </p:sp>
      <p:sp>
        <p:nvSpPr>
          <p:cNvPr id="18" name="Oval 11">
            <a:extLst>
              <a:ext uri="{FF2B5EF4-FFF2-40B4-BE49-F238E27FC236}">
                <a16:creationId xmlns:a16="http://schemas.microsoft.com/office/drawing/2014/main" id="{EB7FE19C-4BF2-4FCA-81BA-BDEFD1449DFB}"/>
              </a:ext>
            </a:extLst>
          </p:cNvPr>
          <p:cNvSpPr/>
          <p:nvPr/>
        </p:nvSpPr>
        <p:spPr>
          <a:xfrm>
            <a:off x="11418758" y="1998504"/>
            <a:ext cx="578882" cy="528939"/>
          </a:xfrm>
          <a:prstGeom prst="ellipse">
            <a:avLst/>
          </a:prstGeom>
          <a:solidFill>
            <a:srgbClr val="FFC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001">
            <a:schemeClr val="dk2"/>
          </a:fillRef>
          <a:effectRef idx="0">
            <a:schemeClr val="accent1"/>
          </a:effectRef>
          <a:fontRef idx="minor">
            <a:schemeClr val="lt1"/>
          </a:fontRef>
        </p:style>
        <p:txBody>
          <a:bodyPr rtlCol="1" anchor="ctr"/>
          <a:lstStyle/>
          <a:p>
            <a:pPr algn="ctr" rtl="1">
              <a:defRPr/>
            </a:pP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rPr>
              <a:t>2</a:t>
            </a:r>
            <a:endParaRPr lang="ar-QA"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0" name="سهم إلى اليسار 1">
            <a:extLst>
              <a:ext uri="{FF2B5EF4-FFF2-40B4-BE49-F238E27FC236}">
                <a16:creationId xmlns:a16="http://schemas.microsoft.com/office/drawing/2014/main" id="{DA141BDC-8D87-4DED-BCE1-4DC6E54189F2}"/>
              </a:ext>
            </a:extLst>
          </p:cNvPr>
          <p:cNvSpPr/>
          <p:nvPr/>
        </p:nvSpPr>
        <p:spPr>
          <a:xfrm>
            <a:off x="8791351" y="2073948"/>
            <a:ext cx="216309" cy="442452"/>
          </a:xfrm>
          <a:prstGeom prst="leftArrow">
            <a:avLst/>
          </a:prstGeom>
          <a:solidFill>
            <a:srgbClr val="30727E"/>
          </a:solidFill>
          <a:ln>
            <a:solidFill>
              <a:srgbClr val="008679"/>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1" name="مستطيل 20">
            <a:extLst>
              <a:ext uri="{FF2B5EF4-FFF2-40B4-BE49-F238E27FC236}">
                <a16:creationId xmlns:a16="http://schemas.microsoft.com/office/drawing/2014/main" id="{96E43FBD-298F-47D9-9CCB-8B2D2745D189}"/>
              </a:ext>
            </a:extLst>
          </p:cNvPr>
          <p:cNvSpPr/>
          <p:nvPr/>
        </p:nvSpPr>
        <p:spPr>
          <a:xfrm>
            <a:off x="401216" y="2838533"/>
            <a:ext cx="8355589" cy="947857"/>
          </a:xfrm>
          <a:prstGeom prst="rect">
            <a:avLst/>
          </a:prstGeom>
          <a:noFill/>
          <a:ln w="28575">
            <a:solidFill>
              <a:srgbClr val="58C3CD"/>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fontAlgn="base"/>
            <a:endParaRPr lang="ar-SA" sz="1400" dirty="0">
              <a:solidFill>
                <a:schemeClr val="tx1"/>
              </a:solidFill>
              <a:latin typeface="din_regular"/>
              <a:cs typeface="AL-Mohanad Bold" pitchFamily="2" charset="-78"/>
            </a:endParaRPr>
          </a:p>
        </p:txBody>
      </p:sp>
      <p:sp>
        <p:nvSpPr>
          <p:cNvPr id="22" name="Rectangle: Rounded Corners 14">
            <a:extLst>
              <a:ext uri="{FF2B5EF4-FFF2-40B4-BE49-F238E27FC236}">
                <a16:creationId xmlns:a16="http://schemas.microsoft.com/office/drawing/2014/main" id="{C9DFD4E1-D839-4252-94A4-D3484492873C}"/>
              </a:ext>
            </a:extLst>
          </p:cNvPr>
          <p:cNvSpPr/>
          <p:nvPr/>
        </p:nvSpPr>
        <p:spPr>
          <a:xfrm>
            <a:off x="9040995" y="2836869"/>
            <a:ext cx="2286383" cy="497872"/>
          </a:xfrm>
          <a:prstGeom prst="roundRect">
            <a:avLst/>
          </a:prstGeom>
          <a:solidFill>
            <a:srgbClr val="30727E"/>
          </a:solidFill>
          <a:ln>
            <a:solidFill>
              <a:srgbClr val="58C3CD"/>
            </a:solidFill>
          </a:ln>
        </p:spPr>
        <p:style>
          <a:lnRef idx="3">
            <a:schemeClr val="lt1"/>
          </a:lnRef>
          <a:fillRef idx="1">
            <a:schemeClr val="accent2"/>
          </a:fillRef>
          <a:effectRef idx="1">
            <a:schemeClr val="accent2"/>
          </a:effectRef>
          <a:fontRef idx="minor">
            <a:schemeClr val="lt1"/>
          </a:fontRef>
        </p:style>
        <p:txBody>
          <a:bodyPr rtlCol="0" anchor="ctr"/>
          <a:lstStyle/>
          <a:p>
            <a:pPr lvl="0" algn="ctr" rtl="0">
              <a:defRPr/>
            </a:pPr>
            <a:r>
              <a:rPr lang="ar-SA" sz="1400" b="1" dirty="0">
                <a:solidFill>
                  <a:schemeClr val="bg1"/>
                </a:solidFill>
                <a:latin typeface="29LT Bukra Lt" panose="00000400000000000000" pitchFamily="50" charset="-78"/>
                <a:cs typeface="29LT Bukra Lt" panose="00000400000000000000" pitchFamily="50" charset="-78"/>
              </a:rPr>
              <a:t>توليد الأفكار</a:t>
            </a:r>
            <a:endParaRPr lang="en-US" sz="1400" b="1" dirty="0">
              <a:solidFill>
                <a:schemeClr val="bg1"/>
              </a:solidFill>
              <a:latin typeface="29LT Bukra Lt" panose="00000400000000000000" pitchFamily="50" charset="-78"/>
              <a:cs typeface="29LT Bukra Lt" panose="00000400000000000000" pitchFamily="50" charset="-78"/>
            </a:endParaRPr>
          </a:p>
        </p:txBody>
      </p:sp>
      <p:sp>
        <p:nvSpPr>
          <p:cNvPr id="23" name="سهم إلى اليسار 1">
            <a:extLst>
              <a:ext uri="{FF2B5EF4-FFF2-40B4-BE49-F238E27FC236}">
                <a16:creationId xmlns:a16="http://schemas.microsoft.com/office/drawing/2014/main" id="{B01E5133-2CE6-45FD-A539-6E3BD54A9C70}"/>
              </a:ext>
            </a:extLst>
          </p:cNvPr>
          <p:cNvSpPr/>
          <p:nvPr/>
        </p:nvSpPr>
        <p:spPr>
          <a:xfrm>
            <a:off x="8800682" y="2854965"/>
            <a:ext cx="216309" cy="442452"/>
          </a:xfrm>
          <a:prstGeom prst="leftArrow">
            <a:avLst/>
          </a:prstGeom>
          <a:solidFill>
            <a:srgbClr val="30727E"/>
          </a:solidFill>
          <a:ln>
            <a:solidFill>
              <a:srgbClr val="008679"/>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4" name="Oval 11">
            <a:extLst>
              <a:ext uri="{FF2B5EF4-FFF2-40B4-BE49-F238E27FC236}">
                <a16:creationId xmlns:a16="http://schemas.microsoft.com/office/drawing/2014/main" id="{4037CFDF-9AFA-40E8-9FD7-0670C650103E}"/>
              </a:ext>
            </a:extLst>
          </p:cNvPr>
          <p:cNvSpPr/>
          <p:nvPr/>
        </p:nvSpPr>
        <p:spPr>
          <a:xfrm>
            <a:off x="11418758" y="2811721"/>
            <a:ext cx="578882" cy="528939"/>
          </a:xfrm>
          <a:prstGeom prst="ellipse">
            <a:avLst/>
          </a:prstGeom>
          <a:solidFill>
            <a:srgbClr val="70AD47"/>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001">
            <a:schemeClr val="dk2"/>
          </a:fillRef>
          <a:effectRef idx="0">
            <a:schemeClr val="accent1"/>
          </a:effectRef>
          <a:fontRef idx="minor">
            <a:schemeClr val="lt1"/>
          </a:fontRef>
        </p:style>
        <p:txBody>
          <a:bodyPr rtlCol="1" anchor="ctr"/>
          <a:lstStyle/>
          <a:p>
            <a:pPr algn="ctr" rtl="1">
              <a:defRPr/>
            </a:pP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rPr>
              <a:t>3</a:t>
            </a:r>
            <a:endParaRPr lang="ar-QA"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5" name="مستطيل 24">
            <a:extLst>
              <a:ext uri="{FF2B5EF4-FFF2-40B4-BE49-F238E27FC236}">
                <a16:creationId xmlns:a16="http://schemas.microsoft.com/office/drawing/2014/main" id="{15D8A046-1DE5-483B-B891-FC3A378E2ACC}"/>
              </a:ext>
            </a:extLst>
          </p:cNvPr>
          <p:cNvSpPr/>
          <p:nvPr/>
        </p:nvSpPr>
        <p:spPr>
          <a:xfrm>
            <a:off x="401216" y="3959881"/>
            <a:ext cx="8355589" cy="1205411"/>
          </a:xfrm>
          <a:prstGeom prst="rect">
            <a:avLst/>
          </a:prstGeom>
          <a:noFill/>
          <a:ln w="28575">
            <a:solidFill>
              <a:srgbClr val="58C3CD"/>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fontAlgn="base"/>
            <a:endParaRPr lang="ar-SA" sz="1400" dirty="0">
              <a:solidFill>
                <a:schemeClr val="tx1"/>
              </a:solidFill>
              <a:latin typeface="din_regular"/>
              <a:cs typeface="AL-Mohanad Bold" pitchFamily="2" charset="-78"/>
            </a:endParaRPr>
          </a:p>
        </p:txBody>
      </p:sp>
      <p:sp>
        <p:nvSpPr>
          <p:cNvPr id="26" name="Rectangle: Rounded Corners 14">
            <a:extLst>
              <a:ext uri="{FF2B5EF4-FFF2-40B4-BE49-F238E27FC236}">
                <a16:creationId xmlns:a16="http://schemas.microsoft.com/office/drawing/2014/main" id="{0A8D480C-69F5-43FB-B260-D166CBA38F56}"/>
              </a:ext>
            </a:extLst>
          </p:cNvPr>
          <p:cNvSpPr/>
          <p:nvPr/>
        </p:nvSpPr>
        <p:spPr>
          <a:xfrm>
            <a:off x="9040995" y="3958217"/>
            <a:ext cx="2286383" cy="497872"/>
          </a:xfrm>
          <a:prstGeom prst="roundRect">
            <a:avLst/>
          </a:prstGeom>
          <a:solidFill>
            <a:srgbClr val="30727E"/>
          </a:solidFill>
          <a:ln>
            <a:solidFill>
              <a:srgbClr val="58C3CD"/>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lang="ar-SA" sz="1400" b="1" dirty="0">
                <a:solidFill>
                  <a:schemeClr val="bg1"/>
                </a:solidFill>
                <a:latin typeface="29LT Bukra Lt" panose="00000400000000000000" pitchFamily="50" charset="-78"/>
                <a:cs typeface="29LT Bukra Lt" panose="00000400000000000000" pitchFamily="50" charset="-78"/>
              </a:rPr>
              <a:t>عمل النموذج الأولي</a:t>
            </a:r>
          </a:p>
        </p:txBody>
      </p:sp>
      <p:sp>
        <p:nvSpPr>
          <p:cNvPr id="27" name="سهم إلى اليسار 1">
            <a:extLst>
              <a:ext uri="{FF2B5EF4-FFF2-40B4-BE49-F238E27FC236}">
                <a16:creationId xmlns:a16="http://schemas.microsoft.com/office/drawing/2014/main" id="{330F1674-2518-4354-A436-F6CA4D48B6FC}"/>
              </a:ext>
            </a:extLst>
          </p:cNvPr>
          <p:cNvSpPr/>
          <p:nvPr/>
        </p:nvSpPr>
        <p:spPr>
          <a:xfrm>
            <a:off x="8800682" y="3976313"/>
            <a:ext cx="216309" cy="442452"/>
          </a:xfrm>
          <a:prstGeom prst="leftArrow">
            <a:avLst/>
          </a:prstGeom>
          <a:solidFill>
            <a:srgbClr val="30727E"/>
          </a:solidFill>
          <a:ln>
            <a:solidFill>
              <a:srgbClr val="008679"/>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8" name="Oval 11">
            <a:extLst>
              <a:ext uri="{FF2B5EF4-FFF2-40B4-BE49-F238E27FC236}">
                <a16:creationId xmlns:a16="http://schemas.microsoft.com/office/drawing/2014/main" id="{F5D0D117-1E13-458A-954D-35B5C61972F0}"/>
              </a:ext>
            </a:extLst>
          </p:cNvPr>
          <p:cNvSpPr/>
          <p:nvPr/>
        </p:nvSpPr>
        <p:spPr>
          <a:xfrm>
            <a:off x="11463869" y="3889826"/>
            <a:ext cx="578882" cy="528939"/>
          </a:xfrm>
          <a:prstGeom prst="ellipse">
            <a:avLst/>
          </a:prstGeom>
          <a:solidFill>
            <a:srgbClr val="C66829"/>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001">
            <a:schemeClr val="dk2"/>
          </a:fillRef>
          <a:effectRef idx="0">
            <a:schemeClr val="accent1"/>
          </a:effectRef>
          <a:fontRef idx="minor">
            <a:schemeClr val="lt1"/>
          </a:fontRef>
        </p:style>
        <p:txBody>
          <a:bodyPr rtlCol="1" anchor="ctr"/>
          <a:lstStyle/>
          <a:p>
            <a:pPr algn="ctr" rtl="1">
              <a:defRPr/>
            </a:pP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rPr>
              <a:t>4</a:t>
            </a:r>
            <a:endParaRPr lang="ar-QA"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9" name="عنوان 3">
            <a:extLst>
              <a:ext uri="{FF2B5EF4-FFF2-40B4-BE49-F238E27FC236}">
                <a16:creationId xmlns:a16="http://schemas.microsoft.com/office/drawing/2014/main" id="{396D6AE1-810C-4785-B723-58436D13C449}"/>
              </a:ext>
            </a:extLst>
          </p:cNvPr>
          <p:cNvSpPr>
            <a:spLocks noGrp="1"/>
          </p:cNvSpPr>
          <p:nvPr>
            <p:ph type="title" idx="4294967295"/>
          </p:nvPr>
        </p:nvSpPr>
        <p:spPr>
          <a:xfrm>
            <a:off x="1971304" y="145017"/>
            <a:ext cx="8289227" cy="532044"/>
          </a:xfrm>
          <a:prstGeom prst="rect">
            <a:avLst/>
          </a:prstGeom>
          <a:solidFill>
            <a:srgbClr val="30727E"/>
          </a:solidFill>
          <a:ln>
            <a:solidFill>
              <a:srgbClr val="58C3CD"/>
            </a:solidFill>
          </a:ln>
        </p:spPr>
        <p:txBody>
          <a:bodyPr/>
          <a:lstStyle/>
          <a:p>
            <a:pPr algn="ctr"/>
            <a:r>
              <a:rPr lang="ar-SA" dirty="0">
                <a:solidFill>
                  <a:schemeClr val="bg1"/>
                </a:solidFill>
                <a:latin typeface="29LT Bukra Lt" panose="00000400000000000000" pitchFamily="50" charset="-78"/>
                <a:cs typeface="29LT Bukra Lt" panose="00000400000000000000" pitchFamily="50" charset="-78"/>
              </a:rPr>
              <a:t>مراحل تحويل الفكرة إلى مبادرة باستخدام نموذج  التفكير التصميمي</a:t>
            </a:r>
            <a:endParaRPr lang="ar-SA" dirty="0">
              <a:solidFill>
                <a:srgbClr val="FF0000"/>
              </a:solidFill>
              <a:latin typeface="29LT Bukra Lt" panose="00000400000000000000" pitchFamily="50" charset="-78"/>
              <a:cs typeface="29LT Bukra Lt" panose="00000400000000000000" pitchFamily="50" charset="-78"/>
            </a:endParaRPr>
          </a:p>
        </p:txBody>
      </p:sp>
      <p:sp>
        <p:nvSpPr>
          <p:cNvPr id="30" name="مستطيل 29">
            <a:extLst>
              <a:ext uri="{FF2B5EF4-FFF2-40B4-BE49-F238E27FC236}">
                <a16:creationId xmlns:a16="http://schemas.microsoft.com/office/drawing/2014/main" id="{3177655A-2E75-4C51-A05B-72997DBE7683}"/>
              </a:ext>
            </a:extLst>
          </p:cNvPr>
          <p:cNvSpPr/>
          <p:nvPr/>
        </p:nvSpPr>
        <p:spPr>
          <a:xfrm>
            <a:off x="384823" y="5321217"/>
            <a:ext cx="8387696" cy="1070252"/>
          </a:xfrm>
          <a:prstGeom prst="rect">
            <a:avLst/>
          </a:prstGeom>
          <a:noFill/>
          <a:ln w="28575">
            <a:solidFill>
              <a:srgbClr val="58C3CD"/>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fontAlgn="base"/>
            <a:endParaRPr lang="ar-SA" sz="1400" dirty="0">
              <a:solidFill>
                <a:schemeClr val="tx1"/>
              </a:solidFill>
              <a:latin typeface="din_regular"/>
              <a:cs typeface="AL-Mohanad Bold" pitchFamily="2" charset="-78"/>
            </a:endParaRPr>
          </a:p>
        </p:txBody>
      </p:sp>
      <p:sp>
        <p:nvSpPr>
          <p:cNvPr id="31" name="Rectangle: Rounded Corners 14">
            <a:extLst>
              <a:ext uri="{FF2B5EF4-FFF2-40B4-BE49-F238E27FC236}">
                <a16:creationId xmlns:a16="http://schemas.microsoft.com/office/drawing/2014/main" id="{E2D11DFF-07A6-4FEB-86A1-9F77B1E00991}"/>
              </a:ext>
            </a:extLst>
          </p:cNvPr>
          <p:cNvSpPr/>
          <p:nvPr/>
        </p:nvSpPr>
        <p:spPr>
          <a:xfrm>
            <a:off x="9096981" y="5291721"/>
            <a:ext cx="2286383" cy="497872"/>
          </a:xfrm>
          <a:prstGeom prst="roundRect">
            <a:avLst/>
          </a:prstGeom>
          <a:solidFill>
            <a:srgbClr val="30727E"/>
          </a:solidFill>
          <a:ln>
            <a:solidFill>
              <a:srgbClr val="58C3CD"/>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lang="ar-SA" sz="1400" b="1" dirty="0">
                <a:solidFill>
                  <a:schemeClr val="bg1"/>
                </a:solidFill>
                <a:latin typeface="29LT Bukra Lt" panose="00000400000000000000" pitchFamily="50" charset="-78"/>
                <a:cs typeface="29LT Bukra Lt" panose="00000400000000000000" pitchFamily="50" charset="-78"/>
              </a:rPr>
              <a:t>الاختبار أو التجريب</a:t>
            </a:r>
            <a:endParaRPr lang="ar-SA" sz="1400" dirty="0">
              <a:solidFill>
                <a:schemeClr val="bg1"/>
              </a:solidFill>
              <a:latin typeface="29LT Bukra Lt" panose="00000400000000000000" pitchFamily="50" charset="-78"/>
              <a:cs typeface="29LT Bukra Lt" panose="00000400000000000000" pitchFamily="50" charset="-78"/>
            </a:endParaRPr>
          </a:p>
        </p:txBody>
      </p:sp>
      <p:sp>
        <p:nvSpPr>
          <p:cNvPr id="36" name="سهم إلى اليسار 1">
            <a:extLst>
              <a:ext uri="{FF2B5EF4-FFF2-40B4-BE49-F238E27FC236}">
                <a16:creationId xmlns:a16="http://schemas.microsoft.com/office/drawing/2014/main" id="{ECC03020-6C1C-4A02-9F34-081A63FD9874}"/>
              </a:ext>
            </a:extLst>
          </p:cNvPr>
          <p:cNvSpPr/>
          <p:nvPr/>
        </p:nvSpPr>
        <p:spPr>
          <a:xfrm>
            <a:off x="8835418" y="5321217"/>
            <a:ext cx="216309" cy="442452"/>
          </a:xfrm>
          <a:prstGeom prst="leftArrow">
            <a:avLst/>
          </a:prstGeom>
          <a:solidFill>
            <a:srgbClr val="30727E"/>
          </a:solidFill>
          <a:ln>
            <a:solidFill>
              <a:srgbClr val="008679"/>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37" name="Oval 11">
            <a:extLst>
              <a:ext uri="{FF2B5EF4-FFF2-40B4-BE49-F238E27FC236}">
                <a16:creationId xmlns:a16="http://schemas.microsoft.com/office/drawing/2014/main" id="{40D27B4F-7035-4AA1-975F-C4B5AE1BD40E}"/>
              </a:ext>
            </a:extLst>
          </p:cNvPr>
          <p:cNvSpPr/>
          <p:nvPr/>
        </p:nvSpPr>
        <p:spPr>
          <a:xfrm>
            <a:off x="11461563" y="5263728"/>
            <a:ext cx="578882" cy="528939"/>
          </a:xfrm>
          <a:prstGeom prst="ellipse">
            <a:avLst/>
          </a:prstGeom>
          <a:solidFill>
            <a:srgbClr val="58C3CD"/>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001">
            <a:schemeClr val="dk2"/>
          </a:fillRef>
          <a:effectRef idx="0">
            <a:schemeClr val="accent1"/>
          </a:effectRef>
          <a:fontRef idx="minor">
            <a:schemeClr val="lt1"/>
          </a:fontRef>
        </p:style>
        <p:txBody>
          <a:bodyPr rtlCol="1" anchor="ctr"/>
          <a:lstStyle/>
          <a:p>
            <a:pPr algn="ctr" rtl="1">
              <a:defRPr/>
            </a:pP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rPr>
              <a:t>5</a:t>
            </a:r>
            <a:endParaRPr lang="ar-QA"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2744910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مستطيل 44">
            <a:extLst>
              <a:ext uri="{FF2B5EF4-FFF2-40B4-BE49-F238E27FC236}">
                <a16:creationId xmlns:a16="http://schemas.microsoft.com/office/drawing/2014/main" id="{E77AFD16-198B-460F-918C-2F71721F97D0}"/>
              </a:ext>
            </a:extLst>
          </p:cNvPr>
          <p:cNvSpPr/>
          <p:nvPr/>
        </p:nvSpPr>
        <p:spPr>
          <a:xfrm>
            <a:off x="3174" y="2162174"/>
            <a:ext cx="12188826" cy="2173851"/>
          </a:xfrm>
          <a:prstGeom prst="rect">
            <a:avLst/>
          </a:prstGeom>
          <a:solidFill>
            <a:srgbClr val="30727E"/>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defTabSz="412626"/>
            <a:endParaRPr lang="ar-SA" sz="1250">
              <a:solidFill>
                <a:schemeClr val="bg1"/>
              </a:solidFill>
              <a:latin typeface="Calibri" panose="020F0502020204030204"/>
              <a:cs typeface="Arial" panose="020B0604020202020204" pitchFamily="34" charset="0"/>
            </a:endParaRPr>
          </a:p>
        </p:txBody>
      </p:sp>
      <p:sp>
        <p:nvSpPr>
          <p:cNvPr id="46" name="مستطيل 45">
            <a:extLst>
              <a:ext uri="{FF2B5EF4-FFF2-40B4-BE49-F238E27FC236}">
                <a16:creationId xmlns:a16="http://schemas.microsoft.com/office/drawing/2014/main" id="{CF08A162-2F79-4434-9DBB-5CDCE1539023}"/>
              </a:ext>
            </a:extLst>
          </p:cNvPr>
          <p:cNvSpPr/>
          <p:nvPr/>
        </p:nvSpPr>
        <p:spPr>
          <a:xfrm>
            <a:off x="3174" y="1876424"/>
            <a:ext cx="12188826" cy="190501"/>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defTabSz="412626"/>
            <a:endParaRPr lang="ar-SA" sz="1250">
              <a:solidFill>
                <a:schemeClr val="bg1"/>
              </a:solidFill>
              <a:latin typeface="Calibri" panose="020F0502020204030204"/>
              <a:cs typeface="Arial" panose="020B0604020202020204" pitchFamily="34" charset="0"/>
            </a:endParaRPr>
          </a:p>
        </p:txBody>
      </p:sp>
      <p:sp>
        <p:nvSpPr>
          <p:cNvPr id="47" name="مستطيل 46">
            <a:extLst>
              <a:ext uri="{FF2B5EF4-FFF2-40B4-BE49-F238E27FC236}">
                <a16:creationId xmlns:a16="http://schemas.microsoft.com/office/drawing/2014/main" id="{1C18E37C-5212-439A-8300-4601737B5BF5}"/>
              </a:ext>
            </a:extLst>
          </p:cNvPr>
          <p:cNvSpPr/>
          <p:nvPr/>
        </p:nvSpPr>
        <p:spPr>
          <a:xfrm>
            <a:off x="0" y="4431274"/>
            <a:ext cx="12188826" cy="190501"/>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defTabSz="412626"/>
            <a:endParaRPr lang="ar-SA" sz="1250">
              <a:solidFill>
                <a:schemeClr val="bg1"/>
              </a:solidFill>
              <a:latin typeface="Calibri" panose="020F0502020204030204"/>
              <a:cs typeface="Arial" panose="020B0604020202020204" pitchFamily="34" charset="0"/>
            </a:endParaRPr>
          </a:p>
        </p:txBody>
      </p:sp>
      <p:sp>
        <p:nvSpPr>
          <p:cNvPr id="29" name="عنوان 3">
            <a:extLst>
              <a:ext uri="{FF2B5EF4-FFF2-40B4-BE49-F238E27FC236}">
                <a16:creationId xmlns:a16="http://schemas.microsoft.com/office/drawing/2014/main" id="{396D6AE1-810C-4785-B723-58436D13C449}"/>
              </a:ext>
            </a:extLst>
          </p:cNvPr>
          <p:cNvSpPr>
            <a:spLocks noGrp="1"/>
          </p:cNvSpPr>
          <p:nvPr>
            <p:ph type="title" idx="4294967295"/>
          </p:nvPr>
        </p:nvSpPr>
        <p:spPr>
          <a:xfrm>
            <a:off x="2154184" y="2809438"/>
            <a:ext cx="8289227" cy="532044"/>
          </a:xfrm>
          <a:prstGeom prst="rect">
            <a:avLst/>
          </a:prstGeom>
          <a:noFill/>
          <a:ln>
            <a:noFill/>
          </a:ln>
        </p:spPr>
        <p:txBody>
          <a:bodyPr/>
          <a:lstStyle/>
          <a:p>
            <a:pPr algn="ctr"/>
            <a:r>
              <a:rPr lang="ar-SA" dirty="0">
                <a:solidFill>
                  <a:schemeClr val="bg1"/>
                </a:solidFill>
                <a:latin typeface="29LT Bukra Lt" panose="00000400000000000000" pitchFamily="50" charset="-78"/>
                <a:cs typeface="29LT Bukra Lt" panose="00000400000000000000" pitchFamily="50" charset="-78"/>
              </a:rPr>
              <a:t>مراحل تحويل الفكرة إلى مبادرة باستخدام نموذج  العمل</a:t>
            </a:r>
            <a:endParaRPr lang="ar-SA" dirty="0">
              <a:solidFill>
                <a:srgbClr val="FF0000"/>
              </a:solidFill>
              <a:latin typeface="29LT Bukra Lt" panose="00000400000000000000" pitchFamily="50" charset="-78"/>
              <a:cs typeface="29LT Bukra Lt" panose="00000400000000000000" pitchFamily="50" charset="-78"/>
            </a:endParaRPr>
          </a:p>
        </p:txBody>
      </p:sp>
    </p:spTree>
    <p:extLst>
      <p:ext uri="{BB962C8B-B14F-4D97-AF65-F5344CB8AC3E}">
        <p14:creationId xmlns:p14="http://schemas.microsoft.com/office/powerpoint/2010/main" val="2363722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2" descr="مخطط نموذج العمل التجاري كل ما تود معرفته عن نموذج الاعمال ...">
            <a:extLst>
              <a:ext uri="{FF2B5EF4-FFF2-40B4-BE49-F238E27FC236}">
                <a16:creationId xmlns:a16="http://schemas.microsoft.com/office/drawing/2014/main" id="{3A7626C5-08A8-4A7E-933C-585BC62482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2093" y="670672"/>
            <a:ext cx="9306516" cy="5516655"/>
          </a:xfrm>
          <a:prstGeom prst="rect">
            <a:avLst/>
          </a:prstGeom>
          <a:noFill/>
          <a:extLst>
            <a:ext uri="{909E8E84-426E-40DD-AFC4-6F175D3DCCD1}">
              <a14:hiddenFill xmlns:a14="http://schemas.microsoft.com/office/drawing/2010/main">
                <a:solidFill>
                  <a:srgbClr val="FFFFFF"/>
                </a:solidFill>
              </a14:hiddenFill>
            </a:ext>
          </a:extLst>
        </p:spPr>
      </p:pic>
      <p:sp>
        <p:nvSpPr>
          <p:cNvPr id="44" name="مستطيل 43">
            <a:extLst>
              <a:ext uri="{FF2B5EF4-FFF2-40B4-BE49-F238E27FC236}">
                <a16:creationId xmlns:a16="http://schemas.microsoft.com/office/drawing/2014/main" id="{8B8580A4-9812-4AB5-9D01-B1CD27166E30}"/>
              </a:ext>
            </a:extLst>
          </p:cNvPr>
          <p:cNvSpPr/>
          <p:nvPr/>
        </p:nvSpPr>
        <p:spPr>
          <a:xfrm>
            <a:off x="5501819" y="2011474"/>
            <a:ext cx="1377061" cy="830997"/>
          </a:xfrm>
          <a:prstGeom prst="rect">
            <a:avLst/>
          </a:prstGeom>
        </p:spPr>
        <p:txBody>
          <a:bodyPr wrap="square">
            <a:spAutoFit/>
          </a:bodyPr>
          <a:lstStyle/>
          <a:p>
            <a:pPr algn="ctr"/>
            <a:r>
              <a:rPr lang="ar-SA" sz="1600" dirty="0">
                <a:solidFill>
                  <a:srgbClr val="272A34"/>
                </a:solidFill>
                <a:latin typeface="Noto Naskh Arabic"/>
                <a:cs typeface="AL-Mohanad Bold" pitchFamily="2" charset="-78"/>
              </a:rPr>
              <a:t>القيمة هي ما تحصل عليه من المنتج أو الخدمة،</a:t>
            </a:r>
            <a:endParaRPr lang="ar-SA" sz="1600" dirty="0">
              <a:cs typeface="AL-Mohanad Bold" pitchFamily="2" charset="-78"/>
            </a:endParaRPr>
          </a:p>
        </p:txBody>
      </p:sp>
    </p:spTree>
    <p:extLst>
      <p:ext uri="{BB962C8B-B14F-4D97-AF65-F5344CB8AC3E}">
        <p14:creationId xmlns:p14="http://schemas.microsoft.com/office/powerpoint/2010/main" val="2851972841"/>
      </p:ext>
    </p:extLst>
  </p:cSld>
  <p:clrMapOvr>
    <a:masterClrMapping/>
  </p:clrMapOvr>
</p:sld>
</file>

<file path=ppt/theme/theme1.xml><?xml version="1.0" encoding="utf-8"?>
<a:theme xmlns:a="http://schemas.openxmlformats.org/drawingml/2006/main" name="نسق Office">
  <a:themeElements>
    <a:clrScheme name="VRO">
      <a:dk1>
        <a:srgbClr val="4B4C4D"/>
      </a:dk1>
      <a:lt1>
        <a:sysClr val="window" lastClr="FFFFFF"/>
      </a:lt1>
      <a:dk2>
        <a:srgbClr val="154B91"/>
      </a:dk2>
      <a:lt2>
        <a:srgbClr val="F8F8F8"/>
      </a:lt2>
      <a:accent1>
        <a:srgbClr val="154B91"/>
      </a:accent1>
      <a:accent2>
        <a:srgbClr val="58C3CD"/>
      </a:accent2>
      <a:accent3>
        <a:srgbClr val="92D050"/>
      </a:accent3>
      <a:accent4>
        <a:srgbClr val="DED925"/>
      </a:accent4>
      <a:accent5>
        <a:srgbClr val="25B3E5"/>
      </a:accent5>
      <a:accent6>
        <a:srgbClr val="C1C1C3"/>
      </a:accent6>
      <a:hlink>
        <a:srgbClr val="181818"/>
      </a:hlink>
      <a:folHlink>
        <a:srgbClr val="98999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1846</TotalTime>
  <Words>711</Words>
  <Application>Microsoft Office PowerPoint</Application>
  <PresentationFormat>شاشة عريضة</PresentationFormat>
  <Paragraphs>246</Paragraphs>
  <Slides>22</Slides>
  <Notes>0</Notes>
  <HiddenSlides>0</HiddenSlides>
  <MMClips>0</MMClips>
  <ScaleCrop>false</ScaleCrop>
  <HeadingPairs>
    <vt:vector size="6" baseType="variant">
      <vt:variant>
        <vt:lpstr>الخطوط المستخدمة</vt:lpstr>
      </vt:variant>
      <vt:variant>
        <vt:i4>16</vt:i4>
      </vt:variant>
      <vt:variant>
        <vt:lpstr>نسق</vt:lpstr>
      </vt:variant>
      <vt:variant>
        <vt:i4>1</vt:i4>
      </vt:variant>
      <vt:variant>
        <vt:lpstr>عناوين الشرائح</vt:lpstr>
      </vt:variant>
      <vt:variant>
        <vt:i4>22</vt:i4>
      </vt:variant>
    </vt:vector>
  </HeadingPairs>
  <TitlesOfParts>
    <vt:vector size="39" baseType="lpstr">
      <vt:lpstr>29LT Bukra</vt:lpstr>
      <vt:lpstr>29LT Bukra Lt</vt:lpstr>
      <vt:lpstr>29LT Bukra Md</vt:lpstr>
      <vt:lpstr>29LT Bukra Rg</vt:lpstr>
      <vt:lpstr>Arial</vt:lpstr>
      <vt:lpstr>Calibri</vt:lpstr>
      <vt:lpstr>din_regular</vt:lpstr>
      <vt:lpstr>ITC Handel Gothic Arabic</vt:lpstr>
      <vt:lpstr>Noto Naskh Arabic</vt:lpstr>
      <vt:lpstr>Open Sans</vt:lpstr>
      <vt:lpstr>Sakkal Majalla</vt:lpstr>
      <vt:lpstr>Symbol</vt:lpstr>
      <vt:lpstr>TheSansArab Plain</vt:lpstr>
      <vt:lpstr>Verdana Pro Black</vt:lpstr>
      <vt:lpstr>Webdings</vt:lpstr>
      <vt:lpstr>Wingdings</vt:lpstr>
      <vt:lpstr>نسق Office</vt:lpstr>
      <vt:lpstr>عرض تقديمي في PowerPoint</vt:lpstr>
      <vt:lpstr>عرض تقديمي في PowerPoint</vt:lpstr>
      <vt:lpstr>عرض تقديمي في PowerPoint</vt:lpstr>
      <vt:lpstr>مراحل تحويل الفكرة إلى مبادرة</vt:lpstr>
      <vt:lpstr>عرض تقديمي في PowerPoint</vt:lpstr>
      <vt:lpstr>مراحل تحويل الفكرة إلى مبادرة باستخدام نموذج  التفكير التصميمي</vt:lpstr>
      <vt:lpstr>مراحل تحويل الفكرة إلى مبادرة باستخدام نموذج  التفكير التصميمي</vt:lpstr>
      <vt:lpstr>مراحل تحويل الفكرة إلى مبادرة باستخدام نموذج  العمل</vt:lpstr>
      <vt:lpstr>عرض تقديمي في PowerPoint</vt:lpstr>
      <vt:lpstr>عرض تقديمي في PowerPoint</vt:lpstr>
      <vt:lpstr>عرض تقديمي في PowerPoint</vt:lpstr>
      <vt:lpstr>عرض تقديمي في PowerPoint</vt:lpstr>
      <vt:lpstr>أهداف ومؤشرات المبادرة:</vt:lpstr>
      <vt:lpstr>عرض تقديمي في PowerPoint</vt:lpstr>
      <vt:lpstr>عرض تقديمي في PowerPoint</vt:lpstr>
      <vt:lpstr>عرض تقديمي في PowerPoint</vt:lpstr>
      <vt:lpstr>المعالم للمشاريع: مشروع :</vt:lpstr>
      <vt:lpstr>مخرجات المبادرة</vt:lpstr>
      <vt:lpstr>المخاطر والمعوقات</vt:lpstr>
      <vt:lpstr>تقييم أداء مبادرة :..................</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eng. Ghiath Alsteif</dc:creator>
  <cp:lastModifiedBy>Dr. Ali Alalmaey</cp:lastModifiedBy>
  <cp:revision>139</cp:revision>
  <cp:lastPrinted>2019-09-30T11:00:55Z</cp:lastPrinted>
  <dcterms:created xsi:type="dcterms:W3CDTF">2018-01-15T05:44:38Z</dcterms:created>
  <dcterms:modified xsi:type="dcterms:W3CDTF">2020-12-19T22:24:05Z</dcterms:modified>
</cp:coreProperties>
</file>